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6" r:id="rId2"/>
    <p:sldId id="261" r:id="rId3"/>
    <p:sldId id="269" r:id="rId4"/>
    <p:sldId id="259" r:id="rId5"/>
    <p:sldId id="260" r:id="rId6"/>
    <p:sldId id="262" r:id="rId7"/>
    <p:sldId id="264" r:id="rId8"/>
    <p:sldId id="265" r:id="rId9"/>
    <p:sldId id="268" r:id="rId10"/>
    <p:sldId id="270" r:id="rId11"/>
    <p:sldId id="271" r:id="rId12"/>
    <p:sldId id="274" r:id="rId13"/>
    <p:sldId id="267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826990376202975E-2"/>
          <c:y val="0.16411487361090699"/>
          <c:w val="0.56885640857392827"/>
          <c:h val="0.61520816611460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3"/>
          <c:dPt>
            <c:idx val="0"/>
            <c:bubble3D val="0"/>
            <c:explosion val="39"/>
            <c:spPr>
              <a:gradFill rotWithShape="1">
                <a:gsLst>
                  <a:gs pos="0">
                    <a:schemeClr val="accent1"/>
                  </a:gs>
                  <a:gs pos="90000">
                    <a:schemeClr val="accent1">
                      <a:shade val="100000"/>
                      <a:satMod val="105000"/>
                    </a:schemeClr>
                  </a:gs>
                  <a:gs pos="100000">
                    <a:schemeClr val="accent1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  <a:satMod val="105000"/>
                    </a:schemeClr>
                  </a:gs>
                  <a:gs pos="100000">
                    <a:schemeClr val="accent2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/>
                  </a:gs>
                  <a:gs pos="90000">
                    <a:schemeClr val="accent3">
                      <a:shade val="100000"/>
                      <a:satMod val="105000"/>
                    </a:schemeClr>
                  </a:gs>
                  <a:gs pos="100000">
                    <a:schemeClr val="accent3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/>
                  </a:gs>
                  <a:gs pos="90000">
                    <a:schemeClr val="accent4">
                      <a:shade val="100000"/>
                      <a:satMod val="105000"/>
                    </a:schemeClr>
                  </a:gs>
                  <a:gs pos="100000">
                    <a:schemeClr val="accent4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/>
                  </a:gs>
                  <a:gs pos="90000">
                    <a:schemeClr val="accent5">
                      <a:shade val="100000"/>
                      <a:satMod val="105000"/>
                    </a:schemeClr>
                  </a:gs>
                  <a:gs pos="100000">
                    <a:schemeClr val="accent5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/>
                  </a:gs>
                  <a:gs pos="90000">
                    <a:schemeClr val="accent6">
                      <a:shade val="100000"/>
                      <a:satMod val="105000"/>
                    </a:schemeClr>
                  </a:gs>
                  <a:gs pos="100000">
                    <a:schemeClr val="accent6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</a:schemeClr>
                  </a:gs>
                  <a:gs pos="90000">
                    <a:schemeClr val="accent1">
                      <a:lumMod val="60000"/>
                      <a:shade val="100000"/>
                      <a:satMod val="105000"/>
                    </a:schemeClr>
                  </a:gs>
                  <a:gs pos="100000">
                    <a:schemeClr val="accent1">
                      <a:lumMod val="60000"/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</a:schemeClr>
                  </a:gs>
                  <a:gs pos="90000">
                    <a:schemeClr val="accent2">
                      <a:lumMod val="60000"/>
                      <a:shade val="100000"/>
                      <a:satMod val="105000"/>
                    </a:schemeClr>
                  </a:gs>
                  <a:gs pos="100000">
                    <a:schemeClr val="accent2">
                      <a:lumMod val="60000"/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- 3 707,9</c:v>
                </c:pt>
                <c:pt idx="1">
                  <c:v>Единый сельскохозяйственный налог - 274,9</c:v>
                </c:pt>
                <c:pt idx="2">
                  <c:v>Налог на имущество - 2 104,1</c:v>
                </c:pt>
                <c:pt idx="3">
                  <c:v>Доходы от использования имущества, находящегося в муниципальной собственности - 759,8</c:v>
                </c:pt>
                <c:pt idx="4">
                  <c:v>Доходы от оказания платных услуг - 90,7</c:v>
                </c:pt>
                <c:pt idx="5">
                  <c:v>Доходы от продажи материальных и нематериальных активов - 430,0</c:v>
                </c:pt>
                <c:pt idx="6">
                  <c:v>Штрафы, санкции, возмещение - 10,9</c:v>
                </c:pt>
                <c:pt idx="7">
                  <c:v>Средства самообложения граждан - 309,5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0.48199999999999998</c:v>
                </c:pt>
                <c:pt idx="1">
                  <c:v>3.5999999999999997E-2</c:v>
                </c:pt>
                <c:pt idx="2">
                  <c:v>0.27400000000000002</c:v>
                </c:pt>
                <c:pt idx="3">
                  <c:v>9.9000000000000005E-2</c:v>
                </c:pt>
                <c:pt idx="4">
                  <c:v>1.2E-2</c:v>
                </c:pt>
                <c:pt idx="5">
                  <c:v>5.6000000000000001E-2</c:v>
                </c:pt>
                <c:pt idx="6">
                  <c:v>1E-3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61336252707419"/>
          <c:y val="0.10227647813688977"/>
          <c:w val="0.39041458520341399"/>
          <c:h val="0.88238706166303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0.20799999999999999</c:v>
                </c:pt>
                <c:pt idx="1">
                  <c:v>0.159</c:v>
                </c:pt>
                <c:pt idx="2">
                  <c:v>0.16200000000000001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0.79200000000000004</c:v>
                </c:pt>
                <c:pt idx="1">
                  <c:v>0.84099999999999997</c:v>
                </c:pt>
                <c:pt idx="2">
                  <c:v>0.83799999999999997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cylinder"/>
        <c:axId val="175473024"/>
        <c:axId val="175473416"/>
        <c:axId val="176490080"/>
      </c:bar3DChart>
      <c:catAx>
        <c:axId val="1754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75473416"/>
        <c:crosses val="autoZero"/>
        <c:auto val="1"/>
        <c:lblAlgn val="ctr"/>
        <c:lblOffset val="100"/>
        <c:noMultiLvlLbl val="0"/>
      </c:catAx>
      <c:valAx>
        <c:axId val="1754734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5473024"/>
        <c:crosses val="autoZero"/>
        <c:crossBetween val="between"/>
      </c:valAx>
      <c:serAx>
        <c:axId val="176490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75473416"/>
        <c:crosses val="autoZero"/>
      </c:ser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5"/>
          <c:y val="0.11236973891282118"/>
          <c:w val="0.53142355643044614"/>
          <c:h val="0.70605367817897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90000">
                    <a:schemeClr val="accent1">
                      <a:shade val="100000"/>
                      <a:satMod val="105000"/>
                    </a:schemeClr>
                  </a:gs>
                  <a:gs pos="100000">
                    <a:schemeClr val="accent1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  <a:satMod val="105000"/>
                    </a:schemeClr>
                  </a:gs>
                  <a:gs pos="100000">
                    <a:schemeClr val="accent2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/>
                  </a:gs>
                  <a:gs pos="90000">
                    <a:schemeClr val="accent3">
                      <a:shade val="100000"/>
                      <a:satMod val="105000"/>
                    </a:schemeClr>
                  </a:gs>
                  <a:gs pos="100000">
                    <a:schemeClr val="accent3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/>
                  </a:gs>
                  <a:gs pos="90000">
                    <a:schemeClr val="accent4">
                      <a:shade val="100000"/>
                      <a:satMod val="105000"/>
                    </a:schemeClr>
                  </a:gs>
                  <a:gs pos="100000">
                    <a:schemeClr val="accent4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/>
                  </a:gs>
                  <a:gs pos="90000">
                    <a:schemeClr val="accent5">
                      <a:shade val="100000"/>
                      <a:satMod val="105000"/>
                    </a:schemeClr>
                  </a:gs>
                  <a:gs pos="100000">
                    <a:schemeClr val="accent5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/>
                  </a:gs>
                  <a:gs pos="90000">
                    <a:schemeClr val="accent6">
                      <a:shade val="100000"/>
                      <a:satMod val="105000"/>
                    </a:schemeClr>
                  </a:gs>
                  <a:gs pos="100000">
                    <a:schemeClr val="accent6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</a:schemeClr>
                  </a:gs>
                  <a:gs pos="90000">
                    <a:schemeClr val="accent1">
                      <a:lumMod val="60000"/>
                      <a:shade val="100000"/>
                      <a:satMod val="105000"/>
                    </a:schemeClr>
                  </a:gs>
                  <a:gs pos="100000">
                    <a:schemeClr val="accent1">
                      <a:lumMod val="60000"/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</c:v>
                </c:pt>
                <c:pt idx="1">
                  <c:v>Жилищно-коммунальное хозяйство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Образование</c:v>
                </c:pt>
                <c:pt idx="5">
                  <c:v>Общегосударственные вопросы 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8.0000000000000002E-3</c:v>
                </c:pt>
                <c:pt idx="1">
                  <c:v>0.35699999999999998</c:v>
                </c:pt>
                <c:pt idx="2">
                  <c:v>1.2E-2</c:v>
                </c:pt>
                <c:pt idx="3">
                  <c:v>2E-3</c:v>
                </c:pt>
                <c:pt idx="4" formatCode="0.00%">
                  <c:v>1E-3</c:v>
                </c:pt>
                <c:pt idx="5">
                  <c:v>0.61799999999999999</c:v>
                </c:pt>
                <c:pt idx="6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355917680729674"/>
          <c:y val="0.10343336034558252"/>
          <c:w val="0.41644082319270326"/>
          <c:h val="0.8706299790219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90000">
                  <a:schemeClr val="accent1">
                    <a:shade val="100000"/>
                    <a:satMod val="105000"/>
                  </a:schemeClr>
                </a:gs>
                <a:gs pos="100000">
                  <a:schemeClr val="accent1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2.3620887361721712E-2"/>
                  <c:y val="-0.1698968244678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47143571349215E-2"/>
                  <c:y val="-2.9201016705406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321984065262589E-2"/>
                  <c:y val="-7.9639136469289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5003.1000000000004</c:v>
                </c:pt>
                <c:pt idx="1">
                  <c:v>5014.7</c:v>
                </c:pt>
                <c:pt idx="2">
                  <c:v>5227.1000000000004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75474592"/>
        <c:axId val="175474984"/>
      </c:barChart>
      <c:catAx>
        <c:axId val="17547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75474984"/>
        <c:crosses val="autoZero"/>
        <c:auto val="1"/>
        <c:lblAlgn val="ctr"/>
        <c:lblOffset val="100"/>
        <c:noMultiLvlLbl val="0"/>
      </c:catAx>
      <c:valAx>
        <c:axId val="17547498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17547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1838267745732E-2"/>
          <c:y val="0.49146507417531698"/>
          <c:w val="0.54297738703702558"/>
          <c:h val="0.508534925824683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90000">
                    <a:schemeClr val="accent1">
                      <a:shade val="100000"/>
                      <a:satMod val="105000"/>
                    </a:schemeClr>
                  </a:gs>
                  <a:gs pos="100000">
                    <a:schemeClr val="accent1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90000">
                    <a:schemeClr val="accent2">
                      <a:shade val="100000"/>
                      <a:satMod val="105000"/>
                    </a:schemeClr>
                  </a:gs>
                  <a:gs pos="100000">
                    <a:schemeClr val="accent2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/>
                  </a:gs>
                  <a:gs pos="90000">
                    <a:schemeClr val="accent3">
                      <a:shade val="100000"/>
                      <a:satMod val="105000"/>
                    </a:schemeClr>
                  </a:gs>
                  <a:gs pos="100000">
                    <a:schemeClr val="accent3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/>
                  </a:gs>
                  <a:gs pos="90000">
                    <a:schemeClr val="accent4">
                      <a:shade val="100000"/>
                      <a:satMod val="105000"/>
                    </a:schemeClr>
                  </a:gs>
                  <a:gs pos="100000">
                    <a:schemeClr val="accent4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/>
                  </a:gs>
                  <a:gs pos="90000">
                    <a:schemeClr val="accent5">
                      <a:shade val="100000"/>
                      <a:satMod val="105000"/>
                    </a:schemeClr>
                  </a:gs>
                  <a:gs pos="100000">
                    <a:schemeClr val="accent5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/>
                  </a:gs>
                  <a:gs pos="90000">
                    <a:schemeClr val="accent6">
                      <a:shade val="100000"/>
                      <a:satMod val="105000"/>
                    </a:schemeClr>
                  </a:gs>
                  <a:gs pos="100000">
                    <a:schemeClr val="accent6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</c:dPt>
          <c:dLbls>
            <c:dLbl>
              <c:idx val="0"/>
              <c:layout>
                <c:manualLayout>
                  <c:x val="2.8142924931036269E-2"/>
                  <c:y val="1.116872885352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69245517566328E-2"/>
                  <c:y val="-4.504106974286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876511061765769E-2"/>
                  <c:y val="-7.7967029420585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915850881282134E-2"/>
                  <c:y val="2.4551414113563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Уличное освещение территории - 3 749,9 тыс.рублей</c:v>
                </c:pt>
                <c:pt idx="1">
                  <c:v>Озеленение поселения -257,3 тыс.рублей</c:v>
                </c:pt>
                <c:pt idx="2">
                  <c:v>Содержание мест захоронения - 298,7 тыс.рублей</c:v>
                </c:pt>
                <c:pt idx="3">
                  <c:v>Прочее благоустройство (содержание улиц, парка) -511,5 тыс.рублей</c:v>
                </c:pt>
                <c:pt idx="4">
                  <c:v>Межевание земельных участков - 30,0 тыс.рублей</c:v>
                </c:pt>
                <c:pt idx="5">
                  <c:v>Охрана окружающей среды - 155,7 тыс.рублей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0.75</c:v>
                </c:pt>
                <c:pt idx="1">
                  <c:v>5.0999999999999997E-2</c:v>
                </c:pt>
                <c:pt idx="2">
                  <c:v>0.06</c:v>
                </c:pt>
                <c:pt idx="3">
                  <c:v>0.10199999999999999</c:v>
                </c:pt>
                <c:pt idx="4">
                  <c:v>0.06</c:v>
                </c:pt>
                <c:pt idx="5">
                  <c:v>3.1E-2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252632148015298"/>
          <c:y val="4.2926764005877277E-2"/>
          <c:w val="0.73494741498089"/>
          <c:h val="0.422997210012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86242344706911"/>
          <c:y val="1.6738864920435473E-2"/>
          <c:w val="0.60261668853893269"/>
          <c:h val="0.662707258780215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90000">
                  <a:schemeClr val="accent1">
                    <a:shade val="100000"/>
                    <a:satMod val="105000"/>
                  </a:schemeClr>
                </a:gs>
                <a:gs pos="100000">
                  <a:schemeClr val="accent1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4.027777777777778E-2"/>
                  <c:y val="6.1375838041596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44444444441E-3"/>
                  <c:y val="6.9744831161527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333333333333334E-2"/>
                  <c:y val="6.416564886166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14035.8</c:v>
                </c:pt>
                <c:pt idx="1">
                  <c:v>13743.3</c:v>
                </c:pt>
                <c:pt idx="2">
                  <c:v>13788.5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 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90000">
                  <a:schemeClr val="accent2">
                    <a:shade val="100000"/>
                    <a:satMod val="105000"/>
                  </a:schemeClr>
                </a:gs>
                <a:gs pos="100000">
                  <a:schemeClr val="accent2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2.7777777777777779E-3"/>
                  <c:y val="4.4636973121161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8888888888889E-3"/>
                  <c:y val="5.579621640145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4.742678394123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291.2</c:v>
                </c:pt>
                <c:pt idx="1">
                  <c:v>288.2</c:v>
                </c:pt>
                <c:pt idx="2">
                  <c:v>284.89999999999998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618056"/>
        <c:axId val="246618448"/>
      </c:barChart>
      <c:catAx>
        <c:axId val="246618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46618448"/>
        <c:crosses val="autoZero"/>
        <c:auto val="1"/>
        <c:lblAlgn val="ctr"/>
        <c:lblOffset val="100"/>
        <c:noMultiLvlLbl val="0"/>
      </c:catAx>
      <c:valAx>
        <c:axId val="24661844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ru-RU"/>
          </a:p>
        </c:txPr>
        <c:crossAx val="24661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67133909724316"/>
          <c:y val="0.84715480331245241"/>
          <c:w val="0.60865732180551368"/>
          <c:h val="9.0437600950321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F344A-047D-4E71-A4FF-FE818C6ABF8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93038D-CB85-4026-B40E-1FD29019AFC8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Налог на доходы физических лиц – 3 707,9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2CCA046-CFFF-464D-9A80-EBDC69071126}" type="parTrans" cxnId="{59CE6EA9-709F-4232-AB8D-B36A9CB3C239}">
      <dgm:prSet/>
      <dgm:spPr/>
      <dgm:t>
        <a:bodyPr/>
        <a:lstStyle/>
        <a:p>
          <a:endParaRPr lang="ru-RU"/>
        </a:p>
      </dgm:t>
    </dgm:pt>
    <dgm:pt modelId="{1D164A47-E476-40A5-A424-4238D181E19A}" type="sibTrans" cxnId="{59CE6EA9-709F-4232-AB8D-B36A9CB3C239}">
      <dgm:prSet/>
      <dgm:spPr/>
      <dgm:t>
        <a:bodyPr/>
        <a:lstStyle/>
        <a:p>
          <a:endParaRPr lang="ru-RU"/>
        </a:p>
      </dgm:t>
    </dgm:pt>
    <dgm:pt modelId="{1C6EE040-A57D-4A7D-ABDE-123DDC3F3009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Единый сельскохозяйственный налог– 274,9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4E417A08-866F-49BB-B363-060B1BA2545D}" type="parTrans" cxnId="{570D3CF7-CFE1-4AD8-8419-5DC24F46F374}">
      <dgm:prSet/>
      <dgm:spPr/>
      <dgm:t>
        <a:bodyPr/>
        <a:lstStyle/>
        <a:p>
          <a:endParaRPr lang="ru-RU"/>
        </a:p>
      </dgm:t>
    </dgm:pt>
    <dgm:pt modelId="{80E3D45A-CBE3-4787-972C-CB7768113652}" type="sibTrans" cxnId="{570D3CF7-CFE1-4AD8-8419-5DC24F46F374}">
      <dgm:prSet/>
      <dgm:spPr/>
      <dgm:t>
        <a:bodyPr/>
        <a:lstStyle/>
        <a:p>
          <a:endParaRPr lang="ru-RU"/>
        </a:p>
      </dgm:t>
    </dgm:pt>
    <dgm:pt modelId="{9641A23F-327F-4710-87EE-FF168BCD2CE7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Налог на имущество физических лиц – 990,</a:t>
          </a: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6 </a:t>
          </a:r>
        </a:p>
      </dgm:t>
    </dgm:pt>
    <dgm:pt modelId="{DF4C5BE1-1860-4011-9667-4AF4A2872672}" type="parTrans" cxnId="{CB8F2B4B-ADBF-44C1-95D2-48737478E222}">
      <dgm:prSet/>
      <dgm:spPr/>
      <dgm:t>
        <a:bodyPr/>
        <a:lstStyle/>
        <a:p>
          <a:endParaRPr lang="ru-RU"/>
        </a:p>
      </dgm:t>
    </dgm:pt>
    <dgm:pt modelId="{9CD163BB-9764-48CB-8965-EDB73A572E47}" type="sibTrans" cxnId="{CB8F2B4B-ADBF-44C1-95D2-48737478E222}">
      <dgm:prSet/>
      <dgm:spPr/>
      <dgm:t>
        <a:bodyPr/>
        <a:lstStyle/>
        <a:p>
          <a:endParaRPr lang="ru-RU"/>
        </a:p>
      </dgm:t>
    </dgm:pt>
    <dgm:pt modelId="{D848E81F-2323-40A3-9F67-C62D544D325D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Доход от использования имущества – 759,8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F0B457FE-CE75-4A5D-ADAB-B4A7570B76B3}" type="parTrans" cxnId="{7ACF96F3-7A5C-446C-959B-9F9AAE40BB43}">
      <dgm:prSet/>
      <dgm:spPr/>
      <dgm:t>
        <a:bodyPr/>
        <a:lstStyle/>
        <a:p>
          <a:endParaRPr lang="ru-RU"/>
        </a:p>
      </dgm:t>
    </dgm:pt>
    <dgm:pt modelId="{8450AD37-1406-4CFE-8A91-5371B4D03D6F}" type="sibTrans" cxnId="{7ACF96F3-7A5C-446C-959B-9F9AAE40BB43}">
      <dgm:prSet/>
      <dgm:spPr/>
      <dgm:t>
        <a:bodyPr/>
        <a:lstStyle/>
        <a:p>
          <a:endParaRPr lang="ru-RU"/>
        </a:p>
      </dgm:t>
    </dgm:pt>
    <dgm:pt modelId="{6322B8E9-BA1F-4E90-8EAE-FEDFAB463E78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Безвозмездные поступления – 6 385,6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EDF85BEF-F6DF-4693-97F3-E8B562AB542A}" type="parTrans" cxnId="{7315A9A4-9C16-4336-8941-6C26A209DA22}">
      <dgm:prSet/>
      <dgm:spPr/>
      <dgm:t>
        <a:bodyPr/>
        <a:lstStyle/>
        <a:p>
          <a:endParaRPr lang="ru-RU"/>
        </a:p>
      </dgm:t>
    </dgm:pt>
    <dgm:pt modelId="{16A271A1-6CA2-498A-9AA3-E951B26E257C}" type="sibTrans" cxnId="{7315A9A4-9C16-4336-8941-6C26A209DA22}">
      <dgm:prSet/>
      <dgm:spPr/>
      <dgm:t>
        <a:bodyPr/>
        <a:lstStyle/>
        <a:p>
          <a:endParaRPr lang="ru-RU"/>
        </a:p>
      </dgm:t>
    </dgm:pt>
    <dgm:pt modelId="{24BBA456-559D-4BE1-A09C-7DECE65373A4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Земельный налог с организаций -462,1</a:t>
          </a:r>
        </a:p>
      </dgm:t>
    </dgm:pt>
    <dgm:pt modelId="{558EC9A8-51CA-4059-A1EF-C0920404D615}" type="parTrans" cxnId="{4425D5C6-FD8A-4EF5-B042-F4101790F5A3}">
      <dgm:prSet/>
      <dgm:spPr/>
      <dgm:t>
        <a:bodyPr/>
        <a:lstStyle/>
        <a:p>
          <a:endParaRPr lang="ru-RU"/>
        </a:p>
      </dgm:t>
    </dgm:pt>
    <dgm:pt modelId="{C5CAFF3C-328D-4917-8CEA-F157184CD950}" type="sibTrans" cxnId="{4425D5C6-FD8A-4EF5-B042-F4101790F5A3}">
      <dgm:prSet/>
      <dgm:spPr/>
      <dgm:t>
        <a:bodyPr/>
        <a:lstStyle/>
        <a:p>
          <a:endParaRPr lang="ru-RU"/>
        </a:p>
      </dgm:t>
    </dgm:pt>
    <dgm:pt modelId="{30028599-56E9-4FFD-8105-977FF7C835D5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Земельный налог с физических лиц – 651,4</a:t>
          </a:r>
        </a:p>
      </dgm:t>
    </dgm:pt>
    <dgm:pt modelId="{7E3A55E7-E63B-4033-BA53-35800B2F20DC}" type="parTrans" cxnId="{6F2C3584-4C16-402B-8C6E-25AA6F955158}">
      <dgm:prSet/>
      <dgm:spPr/>
      <dgm:t>
        <a:bodyPr/>
        <a:lstStyle/>
        <a:p>
          <a:endParaRPr lang="ru-RU"/>
        </a:p>
      </dgm:t>
    </dgm:pt>
    <dgm:pt modelId="{6EBFE99B-05AF-44AC-896A-3B463814DC9F}" type="sibTrans" cxnId="{6F2C3584-4C16-402B-8C6E-25AA6F955158}">
      <dgm:prSet/>
      <dgm:spPr/>
      <dgm:t>
        <a:bodyPr/>
        <a:lstStyle/>
        <a:p>
          <a:endParaRPr lang="ru-RU"/>
        </a:p>
      </dgm:t>
    </dgm:pt>
    <dgm:pt modelId="{52160DA0-657D-457F-91D1-8C06680A7E2B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Доходы от компенсации затрат государства – 90,7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C4AA1F38-D013-475B-83CD-DB6D25AE8C65}" type="parTrans" cxnId="{7D1524E2-8391-4654-A56D-5891814CBCAD}">
      <dgm:prSet/>
      <dgm:spPr/>
      <dgm:t>
        <a:bodyPr/>
        <a:lstStyle/>
        <a:p>
          <a:endParaRPr lang="ru-RU"/>
        </a:p>
      </dgm:t>
    </dgm:pt>
    <dgm:pt modelId="{890FA2FD-4065-4DF7-A7A8-274925633CCD}" type="sibTrans" cxnId="{7D1524E2-8391-4654-A56D-5891814CBCAD}">
      <dgm:prSet/>
      <dgm:spPr/>
      <dgm:t>
        <a:bodyPr/>
        <a:lstStyle/>
        <a:p>
          <a:endParaRPr lang="ru-RU"/>
        </a:p>
      </dgm:t>
    </dgm:pt>
    <dgm:pt modelId="{016CE9EB-99F8-411A-9290-E1E7ADAC6BC8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Доходы от реализации имущества – 430,0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516BE75-6BEB-4823-B148-5A55CBEF3581}" type="parTrans" cxnId="{F2F5041A-5B8D-4201-B46B-9BA95B5B9B03}">
      <dgm:prSet/>
      <dgm:spPr/>
      <dgm:t>
        <a:bodyPr/>
        <a:lstStyle/>
        <a:p>
          <a:endParaRPr lang="ru-RU"/>
        </a:p>
      </dgm:t>
    </dgm:pt>
    <dgm:pt modelId="{CF6CBA19-A10E-4AED-94BC-BAA83EDB119E}" type="sibTrans" cxnId="{F2F5041A-5B8D-4201-B46B-9BA95B5B9B03}">
      <dgm:prSet/>
      <dgm:spPr/>
      <dgm:t>
        <a:bodyPr/>
        <a:lstStyle/>
        <a:p>
          <a:endParaRPr lang="ru-RU"/>
        </a:p>
      </dgm:t>
    </dgm:pt>
    <dgm:pt modelId="{5E41B4A0-BC02-437B-B38D-8BCC5270F1DC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Штрафы, санкции, возмещение ущерба – 10,9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4AC63580-A014-45D4-B0F9-1ABFAF2E152D}" type="parTrans" cxnId="{0FE89013-338D-4E0D-8564-FB821461F5F7}">
      <dgm:prSet/>
      <dgm:spPr/>
      <dgm:t>
        <a:bodyPr/>
        <a:lstStyle/>
        <a:p>
          <a:endParaRPr lang="ru-RU"/>
        </a:p>
      </dgm:t>
    </dgm:pt>
    <dgm:pt modelId="{DEB6484A-D035-4F00-838F-953509B242EA}" type="sibTrans" cxnId="{0FE89013-338D-4E0D-8564-FB821461F5F7}">
      <dgm:prSet/>
      <dgm:spPr/>
      <dgm:t>
        <a:bodyPr/>
        <a:lstStyle/>
        <a:p>
          <a:endParaRPr lang="ru-RU"/>
        </a:p>
      </dgm:t>
    </dgm:pt>
    <dgm:pt modelId="{6F6AC828-EEEF-4C83-8533-A9BB4F4C4CED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Средства самообложения граждан – 309,5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454A643-FE28-49D7-B4D2-A81976BAF840}" type="parTrans" cxnId="{EA9A78F4-616D-44C2-8CEE-822BD941B706}">
      <dgm:prSet/>
      <dgm:spPr/>
      <dgm:t>
        <a:bodyPr/>
        <a:lstStyle/>
        <a:p>
          <a:endParaRPr lang="ru-RU"/>
        </a:p>
      </dgm:t>
    </dgm:pt>
    <dgm:pt modelId="{7FABB12C-EFB8-4905-9890-6BDB1529CF24}" type="sibTrans" cxnId="{EA9A78F4-616D-44C2-8CEE-822BD941B706}">
      <dgm:prSet/>
      <dgm:spPr/>
      <dgm:t>
        <a:bodyPr/>
        <a:lstStyle/>
        <a:p>
          <a:endParaRPr lang="ru-RU"/>
        </a:p>
      </dgm:t>
    </dgm:pt>
    <dgm:pt modelId="{6D38326D-CE6E-4B45-957A-2F59FDA9E8E9}" type="pres">
      <dgm:prSet presAssocID="{048F344A-047D-4E71-A4FF-FE818C6ABF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57D5F-5800-41A0-854C-D9227CF8DB07}" type="pres">
      <dgm:prSet presAssocID="{0693038D-CB85-4026-B40E-1FD29019AFC8}" presName="comp" presStyleCnt="0"/>
      <dgm:spPr/>
    </dgm:pt>
    <dgm:pt modelId="{0E66D78B-C3EE-4EFB-A6DA-F27C54190187}" type="pres">
      <dgm:prSet presAssocID="{0693038D-CB85-4026-B40E-1FD29019AFC8}" presName="box" presStyleLbl="node1" presStyleIdx="0" presStyleCnt="11" custScaleY="55392"/>
      <dgm:spPr/>
      <dgm:t>
        <a:bodyPr/>
        <a:lstStyle/>
        <a:p>
          <a:endParaRPr lang="ru-RU"/>
        </a:p>
      </dgm:t>
    </dgm:pt>
    <dgm:pt modelId="{D016501B-E746-4751-8BB3-3B50DE729D16}" type="pres">
      <dgm:prSet presAssocID="{0693038D-CB85-4026-B40E-1FD29019AFC8}" presName="img" presStyleLbl="fgImgPlace1" presStyleIdx="0" presStyleCnt="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CE924A-B61F-4904-AA44-C1A95A0AA8CF}" type="pres">
      <dgm:prSet presAssocID="{0693038D-CB85-4026-B40E-1FD29019AFC8}" presName="text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6B8B9-594C-454F-9A9C-F9664F5D82C0}" type="pres">
      <dgm:prSet presAssocID="{1D164A47-E476-40A5-A424-4238D181E19A}" presName="spacer" presStyleCnt="0"/>
      <dgm:spPr/>
    </dgm:pt>
    <dgm:pt modelId="{EB7A1F23-3A5A-412C-9241-C505D6FEB9C5}" type="pres">
      <dgm:prSet presAssocID="{1C6EE040-A57D-4A7D-ABDE-123DDC3F3009}" presName="comp" presStyleCnt="0"/>
      <dgm:spPr/>
    </dgm:pt>
    <dgm:pt modelId="{F67D25D3-6DA5-4377-B36F-E546378C7497}" type="pres">
      <dgm:prSet presAssocID="{1C6EE040-A57D-4A7D-ABDE-123DDC3F3009}" presName="box" presStyleLbl="node1" presStyleIdx="1" presStyleCnt="11" custScaleY="40592"/>
      <dgm:spPr/>
      <dgm:t>
        <a:bodyPr/>
        <a:lstStyle/>
        <a:p>
          <a:endParaRPr lang="ru-RU"/>
        </a:p>
      </dgm:t>
    </dgm:pt>
    <dgm:pt modelId="{6EC18E26-4B0A-4532-A3F7-2F059EE0138D}" type="pres">
      <dgm:prSet presAssocID="{1C6EE040-A57D-4A7D-ABDE-123DDC3F3009}" presName="img" presStyleLbl="fgImgPlace1" presStyleIdx="1" presStyleCnt="1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93608D-42B3-4FB4-AE34-C80B8B0E0492}" type="pres">
      <dgm:prSet presAssocID="{1C6EE040-A57D-4A7D-ABDE-123DDC3F3009}" presName="text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A5117-2AF2-4493-B303-209E3675DEF6}" type="pres">
      <dgm:prSet presAssocID="{80E3D45A-CBE3-4787-972C-CB7768113652}" presName="spacer" presStyleCnt="0"/>
      <dgm:spPr/>
    </dgm:pt>
    <dgm:pt modelId="{79EFA118-9E5C-4319-BFA1-471C4554442A}" type="pres">
      <dgm:prSet presAssocID="{9641A23F-327F-4710-87EE-FF168BCD2CE7}" presName="comp" presStyleCnt="0"/>
      <dgm:spPr/>
    </dgm:pt>
    <dgm:pt modelId="{F1DD0B50-EA03-4EFE-9747-666C385CCC73}" type="pres">
      <dgm:prSet presAssocID="{9641A23F-327F-4710-87EE-FF168BCD2CE7}" presName="box" presStyleLbl="node1" presStyleIdx="2" presStyleCnt="11" custScaleY="47275"/>
      <dgm:spPr/>
      <dgm:t>
        <a:bodyPr/>
        <a:lstStyle/>
        <a:p>
          <a:endParaRPr lang="ru-RU"/>
        </a:p>
      </dgm:t>
    </dgm:pt>
    <dgm:pt modelId="{E1C69BCB-1D1A-4E4D-8642-6B2111421377}" type="pres">
      <dgm:prSet presAssocID="{9641A23F-327F-4710-87EE-FF168BCD2CE7}" presName="img" presStyleLbl="fgImgPlace1" presStyleIdx="2" presStyleCnt="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E49857-CF3E-43AC-B4F3-01365A725B4B}" type="pres">
      <dgm:prSet presAssocID="{9641A23F-327F-4710-87EE-FF168BCD2CE7}" presName="text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AFAF4-C2AD-4C34-AAE2-52F7EB19199E}" type="pres">
      <dgm:prSet presAssocID="{9CD163BB-9764-48CB-8965-EDB73A572E47}" presName="spacer" presStyleCnt="0"/>
      <dgm:spPr/>
    </dgm:pt>
    <dgm:pt modelId="{9A370DF1-423C-4B27-8EF7-B1B15ED33534}" type="pres">
      <dgm:prSet presAssocID="{30028599-56E9-4FFD-8105-977FF7C835D5}" presName="comp" presStyleCnt="0"/>
      <dgm:spPr/>
    </dgm:pt>
    <dgm:pt modelId="{542A11EC-0B89-4042-A5A6-81D68F811B07}" type="pres">
      <dgm:prSet presAssocID="{30028599-56E9-4FFD-8105-977FF7C835D5}" presName="box" presStyleLbl="node1" presStyleIdx="3" presStyleCnt="11" custScaleY="47755"/>
      <dgm:spPr/>
      <dgm:t>
        <a:bodyPr/>
        <a:lstStyle/>
        <a:p>
          <a:endParaRPr lang="ru-RU"/>
        </a:p>
      </dgm:t>
    </dgm:pt>
    <dgm:pt modelId="{A30732D2-35A0-4585-977C-81B6AD8B2BB5}" type="pres">
      <dgm:prSet presAssocID="{30028599-56E9-4FFD-8105-977FF7C835D5}" presName="img" presStyleLbl="fgImgPlace1" presStyleIdx="3" presStyleCnt="1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6E9EF5-0798-435A-9020-576C5750AA93}" type="pres">
      <dgm:prSet presAssocID="{30028599-56E9-4FFD-8105-977FF7C835D5}" presName="text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13CE4-8EA0-4EF9-94DF-1098E61551B3}" type="pres">
      <dgm:prSet presAssocID="{6EBFE99B-05AF-44AC-896A-3B463814DC9F}" presName="spacer" presStyleCnt="0"/>
      <dgm:spPr/>
    </dgm:pt>
    <dgm:pt modelId="{588B3E05-42B2-46FA-8497-E3EBA299C6F2}" type="pres">
      <dgm:prSet presAssocID="{24BBA456-559D-4BE1-A09C-7DECE65373A4}" presName="comp" presStyleCnt="0"/>
      <dgm:spPr/>
    </dgm:pt>
    <dgm:pt modelId="{F6CE40E7-F739-4D9E-B9DE-50694BB1FE17}" type="pres">
      <dgm:prSet presAssocID="{24BBA456-559D-4BE1-A09C-7DECE65373A4}" presName="box" presStyleLbl="node1" presStyleIdx="4" presStyleCnt="11" custScaleY="41309"/>
      <dgm:spPr/>
      <dgm:t>
        <a:bodyPr/>
        <a:lstStyle/>
        <a:p>
          <a:endParaRPr lang="ru-RU"/>
        </a:p>
      </dgm:t>
    </dgm:pt>
    <dgm:pt modelId="{718E56E3-8B38-4BD8-839F-DD9D8370691D}" type="pres">
      <dgm:prSet presAssocID="{24BBA456-559D-4BE1-A09C-7DECE65373A4}" presName="img" presStyleLbl="fgImgPlace1" presStyleIdx="4" presStyleCnt="1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808357-53CB-444D-BE40-364614569D73}" type="pres">
      <dgm:prSet presAssocID="{24BBA456-559D-4BE1-A09C-7DECE65373A4}" presName="text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55F45-491D-449A-8A8A-A586C9BCB188}" type="pres">
      <dgm:prSet presAssocID="{C5CAFF3C-328D-4917-8CEA-F157184CD950}" presName="spacer" presStyleCnt="0"/>
      <dgm:spPr/>
    </dgm:pt>
    <dgm:pt modelId="{C8567209-60FE-4C32-8C07-4481DFA16E9C}" type="pres">
      <dgm:prSet presAssocID="{D848E81F-2323-40A3-9F67-C62D544D325D}" presName="comp" presStyleCnt="0"/>
      <dgm:spPr/>
    </dgm:pt>
    <dgm:pt modelId="{5649DD06-5858-432B-B206-D399EDAE5CFB}" type="pres">
      <dgm:prSet presAssocID="{D848E81F-2323-40A3-9F67-C62D544D325D}" presName="box" presStyleLbl="node1" presStyleIdx="5" presStyleCnt="11" custScaleY="54444"/>
      <dgm:spPr/>
      <dgm:t>
        <a:bodyPr/>
        <a:lstStyle/>
        <a:p>
          <a:endParaRPr lang="ru-RU"/>
        </a:p>
      </dgm:t>
    </dgm:pt>
    <dgm:pt modelId="{B4B94690-8A4F-49D0-84A5-3D83F6B28567}" type="pres">
      <dgm:prSet presAssocID="{D848E81F-2323-40A3-9F67-C62D544D325D}" presName="img" presStyleLbl="fgImgPlace1" presStyleIdx="5" presStyleCnt="1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C00489-079E-4C38-A76F-BF4D4F5F4B14}" type="pres">
      <dgm:prSet presAssocID="{D848E81F-2323-40A3-9F67-C62D544D325D}" presName="text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4E62-121D-4B73-AF0F-61940D4ECAF7}" type="pres">
      <dgm:prSet presAssocID="{8450AD37-1406-4CFE-8A91-5371B4D03D6F}" presName="spacer" presStyleCnt="0"/>
      <dgm:spPr/>
    </dgm:pt>
    <dgm:pt modelId="{04BAF2CD-EDA4-4CDC-B7D5-556AD49B280F}" type="pres">
      <dgm:prSet presAssocID="{52160DA0-657D-457F-91D1-8C06680A7E2B}" presName="comp" presStyleCnt="0"/>
      <dgm:spPr/>
    </dgm:pt>
    <dgm:pt modelId="{E64C4B11-D9CA-4DAC-9106-2392DFC66DCA}" type="pres">
      <dgm:prSet presAssocID="{52160DA0-657D-457F-91D1-8C06680A7E2B}" presName="box" presStyleLbl="node1" presStyleIdx="6" presStyleCnt="11" custScaleY="59513"/>
      <dgm:spPr/>
      <dgm:t>
        <a:bodyPr/>
        <a:lstStyle/>
        <a:p>
          <a:endParaRPr lang="ru-RU"/>
        </a:p>
      </dgm:t>
    </dgm:pt>
    <dgm:pt modelId="{2B1485DA-77BF-4881-9C8A-A84A10A6A0A9}" type="pres">
      <dgm:prSet presAssocID="{52160DA0-657D-457F-91D1-8C06680A7E2B}" presName="img" presStyleLbl="fgImgPlace1" presStyleIdx="6" presStyleCnt="1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D4D9C9-E909-4C51-ADDB-ED030AC6F2B0}" type="pres">
      <dgm:prSet presAssocID="{52160DA0-657D-457F-91D1-8C06680A7E2B}" presName="text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2FBF-2863-4817-9D7A-FF72992472B4}" type="pres">
      <dgm:prSet presAssocID="{890FA2FD-4065-4DF7-A7A8-274925633CCD}" presName="spacer" presStyleCnt="0"/>
      <dgm:spPr/>
    </dgm:pt>
    <dgm:pt modelId="{FAEA34EB-4525-4D00-86D5-436D52B17EA1}" type="pres">
      <dgm:prSet presAssocID="{016CE9EB-99F8-411A-9290-E1E7ADAC6BC8}" presName="comp" presStyleCnt="0"/>
      <dgm:spPr/>
    </dgm:pt>
    <dgm:pt modelId="{FA307BD4-8AAA-499E-BF97-7F88334C37E2}" type="pres">
      <dgm:prSet presAssocID="{016CE9EB-99F8-411A-9290-E1E7ADAC6BC8}" presName="box" presStyleLbl="node1" presStyleIdx="7" presStyleCnt="11" custScaleY="57915"/>
      <dgm:spPr/>
      <dgm:t>
        <a:bodyPr/>
        <a:lstStyle/>
        <a:p>
          <a:endParaRPr lang="ru-RU"/>
        </a:p>
      </dgm:t>
    </dgm:pt>
    <dgm:pt modelId="{ED4DD988-359B-4698-B523-1863927ED3E4}" type="pres">
      <dgm:prSet presAssocID="{016CE9EB-99F8-411A-9290-E1E7ADAC6BC8}" presName="img" presStyleLbl="fgImgPlace1" presStyleIdx="7" presStyleCnt="11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C0FA2D-CD6B-459F-8815-0C1C985A199B}" type="pres">
      <dgm:prSet presAssocID="{016CE9EB-99F8-411A-9290-E1E7ADAC6BC8}" presName="text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1750B-3869-4900-B231-29BB901959E8}" type="pres">
      <dgm:prSet presAssocID="{CF6CBA19-A10E-4AED-94BC-BAA83EDB119E}" presName="spacer" presStyleCnt="0"/>
      <dgm:spPr/>
    </dgm:pt>
    <dgm:pt modelId="{C524BDF8-1EF4-4A3C-9238-2D014955C3D2}" type="pres">
      <dgm:prSet presAssocID="{5E41B4A0-BC02-437B-B38D-8BCC5270F1DC}" presName="comp" presStyleCnt="0"/>
      <dgm:spPr/>
    </dgm:pt>
    <dgm:pt modelId="{491D82CA-4B35-4A86-A90E-D4EA6809B8EF}" type="pres">
      <dgm:prSet presAssocID="{5E41B4A0-BC02-437B-B38D-8BCC5270F1DC}" presName="box" presStyleLbl="node1" presStyleIdx="8" presStyleCnt="11" custScaleY="48111"/>
      <dgm:spPr/>
      <dgm:t>
        <a:bodyPr/>
        <a:lstStyle/>
        <a:p>
          <a:endParaRPr lang="ru-RU"/>
        </a:p>
      </dgm:t>
    </dgm:pt>
    <dgm:pt modelId="{FBAAFF0F-9120-4A5E-BFDB-DFA874404DCB}" type="pres">
      <dgm:prSet presAssocID="{5E41B4A0-BC02-437B-B38D-8BCC5270F1DC}" presName="img" presStyleLbl="fgImgPlace1" presStyleIdx="8" presStyleCnt="11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2AA0A1-3314-4C56-929F-612F74F2159A}" type="pres">
      <dgm:prSet presAssocID="{5E41B4A0-BC02-437B-B38D-8BCC5270F1DC}" presName="text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2A83B-E59F-46E3-8802-0A54D6A35530}" type="pres">
      <dgm:prSet presAssocID="{DEB6484A-D035-4F00-838F-953509B242EA}" presName="spacer" presStyleCnt="0"/>
      <dgm:spPr/>
    </dgm:pt>
    <dgm:pt modelId="{0EC161F7-205A-473A-888B-85832510485B}" type="pres">
      <dgm:prSet presAssocID="{6F6AC828-EEEF-4C83-8533-A9BB4F4C4CED}" presName="comp" presStyleCnt="0"/>
      <dgm:spPr/>
    </dgm:pt>
    <dgm:pt modelId="{3BCE1DBA-0B1D-4534-8C8B-9B188FBED2EA}" type="pres">
      <dgm:prSet presAssocID="{6F6AC828-EEEF-4C83-8533-A9BB4F4C4CED}" presName="box" presStyleLbl="node1" presStyleIdx="9" presStyleCnt="11" custScaleY="53672"/>
      <dgm:spPr/>
      <dgm:t>
        <a:bodyPr/>
        <a:lstStyle/>
        <a:p>
          <a:endParaRPr lang="ru-RU"/>
        </a:p>
      </dgm:t>
    </dgm:pt>
    <dgm:pt modelId="{152FB776-5F46-4C3B-BCFA-940D635916CF}" type="pres">
      <dgm:prSet presAssocID="{6F6AC828-EEEF-4C83-8533-A9BB4F4C4CED}" presName="img" presStyleLbl="fgImgPlace1" presStyleIdx="9" presStyleCnt="11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B6078B-0517-417D-99FF-CFD130CB73F4}" type="pres">
      <dgm:prSet presAssocID="{6F6AC828-EEEF-4C83-8533-A9BB4F4C4CED}" presName="text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6CA32-F0AF-4CAF-A83E-DEDCD67E40F0}" type="pres">
      <dgm:prSet presAssocID="{7FABB12C-EFB8-4905-9890-6BDB1529CF24}" presName="spacer" presStyleCnt="0"/>
      <dgm:spPr/>
    </dgm:pt>
    <dgm:pt modelId="{B88B33CE-E22A-451C-A4FB-A1210021968A}" type="pres">
      <dgm:prSet presAssocID="{6322B8E9-BA1F-4E90-8EAE-FEDFAB463E78}" presName="comp" presStyleCnt="0"/>
      <dgm:spPr/>
    </dgm:pt>
    <dgm:pt modelId="{71530BCF-0652-4D18-A600-999782F2B5A3}" type="pres">
      <dgm:prSet presAssocID="{6322B8E9-BA1F-4E90-8EAE-FEDFAB463E78}" presName="box" presStyleLbl="node1" presStyleIdx="10" presStyleCnt="11"/>
      <dgm:spPr/>
      <dgm:t>
        <a:bodyPr/>
        <a:lstStyle/>
        <a:p>
          <a:endParaRPr lang="ru-RU"/>
        </a:p>
      </dgm:t>
    </dgm:pt>
    <dgm:pt modelId="{4F3C8082-09AB-4B0A-B868-97039B70D3EF}" type="pres">
      <dgm:prSet presAssocID="{6322B8E9-BA1F-4E90-8EAE-FEDFAB463E78}" presName="img" presStyleLbl="fgImgPlace1" presStyleIdx="10" presStyleCnt="11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4681BA-3A60-43AA-884A-2F6C0C8D4876}" type="pres">
      <dgm:prSet presAssocID="{6322B8E9-BA1F-4E90-8EAE-FEDFAB463E78}" presName="text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D08BF-397F-4649-8907-23975D7EBA48}" type="presOf" srcId="{6322B8E9-BA1F-4E90-8EAE-FEDFAB463E78}" destId="{994681BA-3A60-43AA-884A-2F6C0C8D4876}" srcOrd="1" destOrd="0" presId="urn:microsoft.com/office/officeart/2005/8/layout/vList4"/>
    <dgm:cxn modelId="{3B2CA3E1-B0BF-4946-B9D9-62288A56A264}" type="presOf" srcId="{0693038D-CB85-4026-B40E-1FD29019AFC8}" destId="{31CE924A-B61F-4904-AA44-C1A95A0AA8CF}" srcOrd="1" destOrd="0" presId="urn:microsoft.com/office/officeart/2005/8/layout/vList4"/>
    <dgm:cxn modelId="{03A85548-3998-497C-8CB6-745DDAD4D614}" type="presOf" srcId="{6F6AC828-EEEF-4C83-8533-A9BB4F4C4CED}" destId="{3BCE1DBA-0B1D-4534-8C8B-9B188FBED2EA}" srcOrd="0" destOrd="0" presId="urn:microsoft.com/office/officeart/2005/8/layout/vList4"/>
    <dgm:cxn modelId="{7D1524E2-8391-4654-A56D-5891814CBCAD}" srcId="{048F344A-047D-4E71-A4FF-FE818C6ABF81}" destId="{52160DA0-657D-457F-91D1-8C06680A7E2B}" srcOrd="6" destOrd="0" parTransId="{C4AA1F38-D013-475B-83CD-DB6D25AE8C65}" sibTransId="{890FA2FD-4065-4DF7-A7A8-274925633CCD}"/>
    <dgm:cxn modelId="{EA9A78F4-616D-44C2-8CEE-822BD941B706}" srcId="{048F344A-047D-4E71-A4FF-FE818C6ABF81}" destId="{6F6AC828-EEEF-4C83-8533-A9BB4F4C4CED}" srcOrd="9" destOrd="0" parTransId="{0454A643-FE28-49D7-B4D2-A81976BAF840}" sibTransId="{7FABB12C-EFB8-4905-9890-6BDB1529CF24}"/>
    <dgm:cxn modelId="{DAF20011-CE14-43E1-9095-3FABB9150AE7}" type="presOf" srcId="{016CE9EB-99F8-411A-9290-E1E7ADAC6BC8}" destId="{FA307BD4-8AAA-499E-BF97-7F88334C37E2}" srcOrd="0" destOrd="0" presId="urn:microsoft.com/office/officeart/2005/8/layout/vList4"/>
    <dgm:cxn modelId="{7ACF96F3-7A5C-446C-959B-9F9AAE40BB43}" srcId="{048F344A-047D-4E71-A4FF-FE818C6ABF81}" destId="{D848E81F-2323-40A3-9F67-C62D544D325D}" srcOrd="5" destOrd="0" parTransId="{F0B457FE-CE75-4A5D-ADAB-B4A7570B76B3}" sibTransId="{8450AD37-1406-4CFE-8A91-5371B4D03D6F}"/>
    <dgm:cxn modelId="{CBCACB08-13A1-4D8F-845E-408F1ECB5132}" type="presOf" srcId="{0693038D-CB85-4026-B40E-1FD29019AFC8}" destId="{0E66D78B-C3EE-4EFB-A6DA-F27C54190187}" srcOrd="0" destOrd="0" presId="urn:microsoft.com/office/officeart/2005/8/layout/vList4"/>
    <dgm:cxn modelId="{0FE89013-338D-4E0D-8564-FB821461F5F7}" srcId="{048F344A-047D-4E71-A4FF-FE818C6ABF81}" destId="{5E41B4A0-BC02-437B-B38D-8BCC5270F1DC}" srcOrd="8" destOrd="0" parTransId="{4AC63580-A014-45D4-B0F9-1ABFAF2E152D}" sibTransId="{DEB6484A-D035-4F00-838F-953509B242EA}"/>
    <dgm:cxn modelId="{570D3CF7-CFE1-4AD8-8419-5DC24F46F374}" srcId="{048F344A-047D-4E71-A4FF-FE818C6ABF81}" destId="{1C6EE040-A57D-4A7D-ABDE-123DDC3F3009}" srcOrd="1" destOrd="0" parTransId="{4E417A08-866F-49BB-B363-060B1BA2545D}" sibTransId="{80E3D45A-CBE3-4787-972C-CB7768113652}"/>
    <dgm:cxn modelId="{456F4FAF-C9A3-4197-AA8D-BB59C37D6E7B}" type="presOf" srcId="{D848E81F-2323-40A3-9F67-C62D544D325D}" destId="{5649DD06-5858-432B-B206-D399EDAE5CFB}" srcOrd="0" destOrd="0" presId="urn:microsoft.com/office/officeart/2005/8/layout/vList4"/>
    <dgm:cxn modelId="{FE720871-8297-411D-B3BD-479BFB1F7AAA}" type="presOf" srcId="{6322B8E9-BA1F-4E90-8EAE-FEDFAB463E78}" destId="{71530BCF-0652-4D18-A600-999782F2B5A3}" srcOrd="0" destOrd="0" presId="urn:microsoft.com/office/officeart/2005/8/layout/vList4"/>
    <dgm:cxn modelId="{DDF37707-D848-4F5A-8D3F-E362A0D35B07}" type="presOf" srcId="{30028599-56E9-4FFD-8105-977FF7C835D5}" destId="{F36E9EF5-0798-435A-9020-576C5750AA93}" srcOrd="1" destOrd="0" presId="urn:microsoft.com/office/officeart/2005/8/layout/vList4"/>
    <dgm:cxn modelId="{064CBBCE-080F-4596-96AA-6DBFCBD4B75D}" type="presOf" srcId="{016CE9EB-99F8-411A-9290-E1E7ADAC6BC8}" destId="{C7C0FA2D-CD6B-459F-8815-0C1C985A199B}" srcOrd="1" destOrd="0" presId="urn:microsoft.com/office/officeart/2005/8/layout/vList4"/>
    <dgm:cxn modelId="{CB8F2B4B-ADBF-44C1-95D2-48737478E222}" srcId="{048F344A-047D-4E71-A4FF-FE818C6ABF81}" destId="{9641A23F-327F-4710-87EE-FF168BCD2CE7}" srcOrd="2" destOrd="0" parTransId="{DF4C5BE1-1860-4011-9667-4AF4A2872672}" sibTransId="{9CD163BB-9764-48CB-8965-EDB73A572E47}"/>
    <dgm:cxn modelId="{7315A9A4-9C16-4336-8941-6C26A209DA22}" srcId="{048F344A-047D-4E71-A4FF-FE818C6ABF81}" destId="{6322B8E9-BA1F-4E90-8EAE-FEDFAB463E78}" srcOrd="10" destOrd="0" parTransId="{EDF85BEF-F6DF-4693-97F3-E8B562AB542A}" sibTransId="{16A271A1-6CA2-498A-9AA3-E951B26E257C}"/>
    <dgm:cxn modelId="{D0E1FC9E-0634-4AE2-9AF9-31C7EBB41A4A}" type="presOf" srcId="{5E41B4A0-BC02-437B-B38D-8BCC5270F1DC}" destId="{491D82CA-4B35-4A86-A90E-D4EA6809B8EF}" srcOrd="0" destOrd="0" presId="urn:microsoft.com/office/officeart/2005/8/layout/vList4"/>
    <dgm:cxn modelId="{1ED3BB83-40C9-4DD5-89DB-950612DCAC2F}" type="presOf" srcId="{24BBA456-559D-4BE1-A09C-7DECE65373A4}" destId="{64808357-53CB-444D-BE40-364614569D73}" srcOrd="1" destOrd="0" presId="urn:microsoft.com/office/officeart/2005/8/layout/vList4"/>
    <dgm:cxn modelId="{F95E1159-7748-4E1F-81D2-6AE5D103DF90}" type="presOf" srcId="{1C6EE040-A57D-4A7D-ABDE-123DDC3F3009}" destId="{E793608D-42B3-4FB4-AE34-C80B8B0E0492}" srcOrd="1" destOrd="0" presId="urn:microsoft.com/office/officeart/2005/8/layout/vList4"/>
    <dgm:cxn modelId="{98649EB8-C73D-41C2-B79B-CB4DCAA78814}" type="presOf" srcId="{30028599-56E9-4FFD-8105-977FF7C835D5}" destId="{542A11EC-0B89-4042-A5A6-81D68F811B07}" srcOrd="0" destOrd="0" presId="urn:microsoft.com/office/officeart/2005/8/layout/vList4"/>
    <dgm:cxn modelId="{F2F5041A-5B8D-4201-B46B-9BA95B5B9B03}" srcId="{048F344A-047D-4E71-A4FF-FE818C6ABF81}" destId="{016CE9EB-99F8-411A-9290-E1E7ADAC6BC8}" srcOrd="7" destOrd="0" parTransId="{3516BE75-6BEB-4823-B148-5A55CBEF3581}" sibTransId="{CF6CBA19-A10E-4AED-94BC-BAA83EDB119E}"/>
    <dgm:cxn modelId="{EA615E49-4408-43DD-9C9A-216CD56FA5C8}" type="presOf" srcId="{5E41B4A0-BC02-437B-B38D-8BCC5270F1DC}" destId="{CC2AA0A1-3314-4C56-929F-612F74F2159A}" srcOrd="1" destOrd="0" presId="urn:microsoft.com/office/officeart/2005/8/layout/vList4"/>
    <dgm:cxn modelId="{EBDC27BE-85C3-479C-81B2-B8E81061DFB7}" type="presOf" srcId="{1C6EE040-A57D-4A7D-ABDE-123DDC3F3009}" destId="{F67D25D3-6DA5-4377-B36F-E546378C7497}" srcOrd="0" destOrd="0" presId="urn:microsoft.com/office/officeart/2005/8/layout/vList4"/>
    <dgm:cxn modelId="{BB37BE5F-0E5C-4839-8EFA-D62DEDE3E7BE}" type="presOf" srcId="{9641A23F-327F-4710-87EE-FF168BCD2CE7}" destId="{F1DD0B50-EA03-4EFE-9747-666C385CCC73}" srcOrd="0" destOrd="0" presId="urn:microsoft.com/office/officeart/2005/8/layout/vList4"/>
    <dgm:cxn modelId="{4425D5C6-FD8A-4EF5-B042-F4101790F5A3}" srcId="{048F344A-047D-4E71-A4FF-FE818C6ABF81}" destId="{24BBA456-559D-4BE1-A09C-7DECE65373A4}" srcOrd="4" destOrd="0" parTransId="{558EC9A8-51CA-4059-A1EF-C0920404D615}" sibTransId="{C5CAFF3C-328D-4917-8CEA-F157184CD950}"/>
    <dgm:cxn modelId="{D0A48430-2A6F-4457-BEE9-DDDA5CA8B9D7}" type="presOf" srcId="{52160DA0-657D-457F-91D1-8C06680A7E2B}" destId="{E64C4B11-D9CA-4DAC-9106-2392DFC66DCA}" srcOrd="0" destOrd="0" presId="urn:microsoft.com/office/officeart/2005/8/layout/vList4"/>
    <dgm:cxn modelId="{8E464C65-88DA-4D8B-BAB6-3294348F4929}" type="presOf" srcId="{048F344A-047D-4E71-A4FF-FE818C6ABF81}" destId="{6D38326D-CE6E-4B45-957A-2F59FDA9E8E9}" srcOrd="0" destOrd="0" presId="urn:microsoft.com/office/officeart/2005/8/layout/vList4"/>
    <dgm:cxn modelId="{73DE29D7-DB18-4611-8C9A-E6D4D8E9CEAC}" type="presOf" srcId="{24BBA456-559D-4BE1-A09C-7DECE65373A4}" destId="{F6CE40E7-F739-4D9E-B9DE-50694BB1FE17}" srcOrd="0" destOrd="0" presId="urn:microsoft.com/office/officeart/2005/8/layout/vList4"/>
    <dgm:cxn modelId="{6F2C3584-4C16-402B-8C6E-25AA6F955158}" srcId="{048F344A-047D-4E71-A4FF-FE818C6ABF81}" destId="{30028599-56E9-4FFD-8105-977FF7C835D5}" srcOrd="3" destOrd="0" parTransId="{7E3A55E7-E63B-4033-BA53-35800B2F20DC}" sibTransId="{6EBFE99B-05AF-44AC-896A-3B463814DC9F}"/>
    <dgm:cxn modelId="{59CE6EA9-709F-4232-AB8D-B36A9CB3C239}" srcId="{048F344A-047D-4E71-A4FF-FE818C6ABF81}" destId="{0693038D-CB85-4026-B40E-1FD29019AFC8}" srcOrd="0" destOrd="0" parTransId="{02CCA046-CFFF-464D-9A80-EBDC69071126}" sibTransId="{1D164A47-E476-40A5-A424-4238D181E19A}"/>
    <dgm:cxn modelId="{5BA57596-EE22-4426-BFDE-334C9056F782}" type="presOf" srcId="{9641A23F-327F-4710-87EE-FF168BCD2CE7}" destId="{31E49857-CF3E-43AC-B4F3-01365A725B4B}" srcOrd="1" destOrd="0" presId="urn:microsoft.com/office/officeart/2005/8/layout/vList4"/>
    <dgm:cxn modelId="{B185640A-16E9-4E8D-8C49-03BC7807C59A}" type="presOf" srcId="{52160DA0-657D-457F-91D1-8C06680A7E2B}" destId="{E7D4D9C9-E909-4C51-ADDB-ED030AC6F2B0}" srcOrd="1" destOrd="0" presId="urn:microsoft.com/office/officeart/2005/8/layout/vList4"/>
    <dgm:cxn modelId="{E711B247-7418-491C-BCE6-37B26C3DE7B0}" type="presOf" srcId="{6F6AC828-EEEF-4C83-8533-A9BB4F4C4CED}" destId="{D2B6078B-0517-417D-99FF-CFD130CB73F4}" srcOrd="1" destOrd="0" presId="urn:microsoft.com/office/officeart/2005/8/layout/vList4"/>
    <dgm:cxn modelId="{C7C64F99-F8E5-4605-812A-3B44357D528D}" type="presOf" srcId="{D848E81F-2323-40A3-9F67-C62D544D325D}" destId="{AAC00489-079E-4C38-A76F-BF4D4F5F4B14}" srcOrd="1" destOrd="0" presId="urn:microsoft.com/office/officeart/2005/8/layout/vList4"/>
    <dgm:cxn modelId="{C9541862-12CE-4AE2-AB73-33DC25009923}" type="presParOf" srcId="{6D38326D-CE6E-4B45-957A-2F59FDA9E8E9}" destId="{40257D5F-5800-41A0-854C-D9227CF8DB07}" srcOrd="0" destOrd="0" presId="urn:microsoft.com/office/officeart/2005/8/layout/vList4"/>
    <dgm:cxn modelId="{CB09DCFC-A390-40CC-A3C9-F4A1EB8A3CF4}" type="presParOf" srcId="{40257D5F-5800-41A0-854C-D9227CF8DB07}" destId="{0E66D78B-C3EE-4EFB-A6DA-F27C54190187}" srcOrd="0" destOrd="0" presId="urn:microsoft.com/office/officeart/2005/8/layout/vList4"/>
    <dgm:cxn modelId="{56F615AD-6BB9-4E51-9C41-375696892875}" type="presParOf" srcId="{40257D5F-5800-41A0-854C-D9227CF8DB07}" destId="{D016501B-E746-4751-8BB3-3B50DE729D16}" srcOrd="1" destOrd="0" presId="urn:microsoft.com/office/officeart/2005/8/layout/vList4"/>
    <dgm:cxn modelId="{0F0316B1-5DD1-49C9-A336-9D4951736758}" type="presParOf" srcId="{40257D5F-5800-41A0-854C-D9227CF8DB07}" destId="{31CE924A-B61F-4904-AA44-C1A95A0AA8CF}" srcOrd="2" destOrd="0" presId="urn:microsoft.com/office/officeart/2005/8/layout/vList4"/>
    <dgm:cxn modelId="{209889C5-91D5-46F2-B81C-DE04D13D8A1B}" type="presParOf" srcId="{6D38326D-CE6E-4B45-957A-2F59FDA9E8E9}" destId="{EA86B8B9-594C-454F-9A9C-F9664F5D82C0}" srcOrd="1" destOrd="0" presId="urn:microsoft.com/office/officeart/2005/8/layout/vList4"/>
    <dgm:cxn modelId="{A090DDF8-302B-4045-951E-95CF5AD75D86}" type="presParOf" srcId="{6D38326D-CE6E-4B45-957A-2F59FDA9E8E9}" destId="{EB7A1F23-3A5A-412C-9241-C505D6FEB9C5}" srcOrd="2" destOrd="0" presId="urn:microsoft.com/office/officeart/2005/8/layout/vList4"/>
    <dgm:cxn modelId="{E31A0A3A-C1FB-4A32-8C61-987421DA4177}" type="presParOf" srcId="{EB7A1F23-3A5A-412C-9241-C505D6FEB9C5}" destId="{F67D25D3-6DA5-4377-B36F-E546378C7497}" srcOrd="0" destOrd="0" presId="urn:microsoft.com/office/officeart/2005/8/layout/vList4"/>
    <dgm:cxn modelId="{C31FC6D0-7E4A-4390-8A63-6780D356740A}" type="presParOf" srcId="{EB7A1F23-3A5A-412C-9241-C505D6FEB9C5}" destId="{6EC18E26-4B0A-4532-A3F7-2F059EE0138D}" srcOrd="1" destOrd="0" presId="urn:microsoft.com/office/officeart/2005/8/layout/vList4"/>
    <dgm:cxn modelId="{62F5FE61-C5F2-4FAA-AB6C-31F966DDADF2}" type="presParOf" srcId="{EB7A1F23-3A5A-412C-9241-C505D6FEB9C5}" destId="{E793608D-42B3-4FB4-AE34-C80B8B0E0492}" srcOrd="2" destOrd="0" presId="urn:microsoft.com/office/officeart/2005/8/layout/vList4"/>
    <dgm:cxn modelId="{EE1EDBD9-AC6A-41A4-BE6F-DD293C02B2C2}" type="presParOf" srcId="{6D38326D-CE6E-4B45-957A-2F59FDA9E8E9}" destId="{8CFA5117-2AF2-4493-B303-209E3675DEF6}" srcOrd="3" destOrd="0" presId="urn:microsoft.com/office/officeart/2005/8/layout/vList4"/>
    <dgm:cxn modelId="{5961DC4E-887D-4D11-94C3-5DEC250832DD}" type="presParOf" srcId="{6D38326D-CE6E-4B45-957A-2F59FDA9E8E9}" destId="{79EFA118-9E5C-4319-BFA1-471C4554442A}" srcOrd="4" destOrd="0" presId="urn:microsoft.com/office/officeart/2005/8/layout/vList4"/>
    <dgm:cxn modelId="{FB5A0290-BA45-4914-9075-4F7BE20C63EA}" type="presParOf" srcId="{79EFA118-9E5C-4319-BFA1-471C4554442A}" destId="{F1DD0B50-EA03-4EFE-9747-666C385CCC73}" srcOrd="0" destOrd="0" presId="urn:microsoft.com/office/officeart/2005/8/layout/vList4"/>
    <dgm:cxn modelId="{A657CB91-0365-45AB-A6F4-C20CAFED0159}" type="presParOf" srcId="{79EFA118-9E5C-4319-BFA1-471C4554442A}" destId="{E1C69BCB-1D1A-4E4D-8642-6B2111421377}" srcOrd="1" destOrd="0" presId="urn:microsoft.com/office/officeart/2005/8/layout/vList4"/>
    <dgm:cxn modelId="{CDE061E0-E551-422E-AABE-F2EA88DC2385}" type="presParOf" srcId="{79EFA118-9E5C-4319-BFA1-471C4554442A}" destId="{31E49857-CF3E-43AC-B4F3-01365A725B4B}" srcOrd="2" destOrd="0" presId="urn:microsoft.com/office/officeart/2005/8/layout/vList4"/>
    <dgm:cxn modelId="{F57CF148-68D5-44B9-9C98-A63CC32EF3C9}" type="presParOf" srcId="{6D38326D-CE6E-4B45-957A-2F59FDA9E8E9}" destId="{763AFAF4-C2AD-4C34-AAE2-52F7EB19199E}" srcOrd="5" destOrd="0" presId="urn:microsoft.com/office/officeart/2005/8/layout/vList4"/>
    <dgm:cxn modelId="{992E1527-70A1-42D9-B5F1-31C2C8D9BFED}" type="presParOf" srcId="{6D38326D-CE6E-4B45-957A-2F59FDA9E8E9}" destId="{9A370DF1-423C-4B27-8EF7-B1B15ED33534}" srcOrd="6" destOrd="0" presId="urn:microsoft.com/office/officeart/2005/8/layout/vList4"/>
    <dgm:cxn modelId="{94BDE5AD-F18E-4276-AC0E-AF7DDD31295A}" type="presParOf" srcId="{9A370DF1-423C-4B27-8EF7-B1B15ED33534}" destId="{542A11EC-0B89-4042-A5A6-81D68F811B07}" srcOrd="0" destOrd="0" presId="urn:microsoft.com/office/officeart/2005/8/layout/vList4"/>
    <dgm:cxn modelId="{7D601A0B-D1C3-42E6-A185-F3E5E85F90B8}" type="presParOf" srcId="{9A370DF1-423C-4B27-8EF7-B1B15ED33534}" destId="{A30732D2-35A0-4585-977C-81B6AD8B2BB5}" srcOrd="1" destOrd="0" presId="urn:microsoft.com/office/officeart/2005/8/layout/vList4"/>
    <dgm:cxn modelId="{640A09E2-BBBE-4572-8CD1-A0744CF031A8}" type="presParOf" srcId="{9A370DF1-423C-4B27-8EF7-B1B15ED33534}" destId="{F36E9EF5-0798-435A-9020-576C5750AA93}" srcOrd="2" destOrd="0" presId="urn:microsoft.com/office/officeart/2005/8/layout/vList4"/>
    <dgm:cxn modelId="{A6597ACF-67B3-4909-BD75-9646A7BB380C}" type="presParOf" srcId="{6D38326D-CE6E-4B45-957A-2F59FDA9E8E9}" destId="{BFD13CE4-8EA0-4EF9-94DF-1098E61551B3}" srcOrd="7" destOrd="0" presId="urn:microsoft.com/office/officeart/2005/8/layout/vList4"/>
    <dgm:cxn modelId="{1112A009-7F4C-41A4-95BE-1EC3EFA8FFFF}" type="presParOf" srcId="{6D38326D-CE6E-4B45-957A-2F59FDA9E8E9}" destId="{588B3E05-42B2-46FA-8497-E3EBA299C6F2}" srcOrd="8" destOrd="0" presId="urn:microsoft.com/office/officeart/2005/8/layout/vList4"/>
    <dgm:cxn modelId="{EB3D59EB-451E-4C81-8B98-09C07ADB1F6F}" type="presParOf" srcId="{588B3E05-42B2-46FA-8497-E3EBA299C6F2}" destId="{F6CE40E7-F739-4D9E-B9DE-50694BB1FE17}" srcOrd="0" destOrd="0" presId="urn:microsoft.com/office/officeart/2005/8/layout/vList4"/>
    <dgm:cxn modelId="{C440C09F-C529-4554-9849-B300C7A7D47C}" type="presParOf" srcId="{588B3E05-42B2-46FA-8497-E3EBA299C6F2}" destId="{718E56E3-8B38-4BD8-839F-DD9D8370691D}" srcOrd="1" destOrd="0" presId="urn:microsoft.com/office/officeart/2005/8/layout/vList4"/>
    <dgm:cxn modelId="{26655306-11EB-428B-B0B2-6FA3F3F0B50C}" type="presParOf" srcId="{588B3E05-42B2-46FA-8497-E3EBA299C6F2}" destId="{64808357-53CB-444D-BE40-364614569D73}" srcOrd="2" destOrd="0" presId="urn:microsoft.com/office/officeart/2005/8/layout/vList4"/>
    <dgm:cxn modelId="{E1427CD9-1448-46C1-867C-51F4421F5029}" type="presParOf" srcId="{6D38326D-CE6E-4B45-957A-2F59FDA9E8E9}" destId="{F5055F45-491D-449A-8A8A-A586C9BCB188}" srcOrd="9" destOrd="0" presId="urn:microsoft.com/office/officeart/2005/8/layout/vList4"/>
    <dgm:cxn modelId="{FF59CB5F-268E-47F9-9B36-149C2A59171E}" type="presParOf" srcId="{6D38326D-CE6E-4B45-957A-2F59FDA9E8E9}" destId="{C8567209-60FE-4C32-8C07-4481DFA16E9C}" srcOrd="10" destOrd="0" presId="urn:microsoft.com/office/officeart/2005/8/layout/vList4"/>
    <dgm:cxn modelId="{B8F3FBFB-3B70-4570-A77E-8DC9278CCB38}" type="presParOf" srcId="{C8567209-60FE-4C32-8C07-4481DFA16E9C}" destId="{5649DD06-5858-432B-B206-D399EDAE5CFB}" srcOrd="0" destOrd="0" presId="urn:microsoft.com/office/officeart/2005/8/layout/vList4"/>
    <dgm:cxn modelId="{7BE5E669-9B4A-43D0-A7AE-3763D6F75267}" type="presParOf" srcId="{C8567209-60FE-4C32-8C07-4481DFA16E9C}" destId="{B4B94690-8A4F-49D0-84A5-3D83F6B28567}" srcOrd="1" destOrd="0" presId="urn:microsoft.com/office/officeart/2005/8/layout/vList4"/>
    <dgm:cxn modelId="{A5D1758A-A71F-441F-8D7B-70730BF0C681}" type="presParOf" srcId="{C8567209-60FE-4C32-8C07-4481DFA16E9C}" destId="{AAC00489-079E-4C38-A76F-BF4D4F5F4B14}" srcOrd="2" destOrd="0" presId="urn:microsoft.com/office/officeart/2005/8/layout/vList4"/>
    <dgm:cxn modelId="{A602AA0E-FB67-4F61-B58A-8B7E4C815271}" type="presParOf" srcId="{6D38326D-CE6E-4B45-957A-2F59FDA9E8E9}" destId="{C2534E62-121D-4B73-AF0F-61940D4ECAF7}" srcOrd="11" destOrd="0" presId="urn:microsoft.com/office/officeart/2005/8/layout/vList4"/>
    <dgm:cxn modelId="{F4833A2B-BE48-4D30-B5FE-8871BA271310}" type="presParOf" srcId="{6D38326D-CE6E-4B45-957A-2F59FDA9E8E9}" destId="{04BAF2CD-EDA4-4CDC-B7D5-556AD49B280F}" srcOrd="12" destOrd="0" presId="urn:microsoft.com/office/officeart/2005/8/layout/vList4"/>
    <dgm:cxn modelId="{D4CDAEEE-A03C-4263-BDB4-EA63375B41BF}" type="presParOf" srcId="{04BAF2CD-EDA4-4CDC-B7D5-556AD49B280F}" destId="{E64C4B11-D9CA-4DAC-9106-2392DFC66DCA}" srcOrd="0" destOrd="0" presId="urn:microsoft.com/office/officeart/2005/8/layout/vList4"/>
    <dgm:cxn modelId="{1898245D-8799-4EFA-864E-17DA84EC76FA}" type="presParOf" srcId="{04BAF2CD-EDA4-4CDC-B7D5-556AD49B280F}" destId="{2B1485DA-77BF-4881-9C8A-A84A10A6A0A9}" srcOrd="1" destOrd="0" presId="urn:microsoft.com/office/officeart/2005/8/layout/vList4"/>
    <dgm:cxn modelId="{D6C50592-0E09-4DE2-B964-96EBEE1FB3B5}" type="presParOf" srcId="{04BAF2CD-EDA4-4CDC-B7D5-556AD49B280F}" destId="{E7D4D9C9-E909-4C51-ADDB-ED030AC6F2B0}" srcOrd="2" destOrd="0" presId="urn:microsoft.com/office/officeart/2005/8/layout/vList4"/>
    <dgm:cxn modelId="{2C1C7E15-8FA7-4F25-A301-D37A408E14A3}" type="presParOf" srcId="{6D38326D-CE6E-4B45-957A-2F59FDA9E8E9}" destId="{71A82FBF-2863-4817-9D7A-FF72992472B4}" srcOrd="13" destOrd="0" presId="urn:microsoft.com/office/officeart/2005/8/layout/vList4"/>
    <dgm:cxn modelId="{F80033A3-BB0E-4DF5-80FA-CE27854E4105}" type="presParOf" srcId="{6D38326D-CE6E-4B45-957A-2F59FDA9E8E9}" destId="{FAEA34EB-4525-4D00-86D5-436D52B17EA1}" srcOrd="14" destOrd="0" presId="urn:microsoft.com/office/officeart/2005/8/layout/vList4"/>
    <dgm:cxn modelId="{238DD61F-F1EF-4357-8E31-D8E5137BD9CB}" type="presParOf" srcId="{FAEA34EB-4525-4D00-86D5-436D52B17EA1}" destId="{FA307BD4-8AAA-499E-BF97-7F88334C37E2}" srcOrd="0" destOrd="0" presId="urn:microsoft.com/office/officeart/2005/8/layout/vList4"/>
    <dgm:cxn modelId="{D1B96D63-1334-4DBE-A9E2-31F84DD6741B}" type="presParOf" srcId="{FAEA34EB-4525-4D00-86D5-436D52B17EA1}" destId="{ED4DD988-359B-4698-B523-1863927ED3E4}" srcOrd="1" destOrd="0" presId="urn:microsoft.com/office/officeart/2005/8/layout/vList4"/>
    <dgm:cxn modelId="{0FD04A36-DE02-4992-91FE-166D18E821CC}" type="presParOf" srcId="{FAEA34EB-4525-4D00-86D5-436D52B17EA1}" destId="{C7C0FA2D-CD6B-459F-8815-0C1C985A199B}" srcOrd="2" destOrd="0" presId="urn:microsoft.com/office/officeart/2005/8/layout/vList4"/>
    <dgm:cxn modelId="{A9353C9A-EDF3-415B-B933-332AC334CFD5}" type="presParOf" srcId="{6D38326D-CE6E-4B45-957A-2F59FDA9E8E9}" destId="{90D1750B-3869-4900-B231-29BB901959E8}" srcOrd="15" destOrd="0" presId="urn:microsoft.com/office/officeart/2005/8/layout/vList4"/>
    <dgm:cxn modelId="{C8B6E182-570B-46EE-B179-1E2BBA6CB728}" type="presParOf" srcId="{6D38326D-CE6E-4B45-957A-2F59FDA9E8E9}" destId="{C524BDF8-1EF4-4A3C-9238-2D014955C3D2}" srcOrd="16" destOrd="0" presId="urn:microsoft.com/office/officeart/2005/8/layout/vList4"/>
    <dgm:cxn modelId="{9B92AE99-FD07-45F4-B75F-6082886C737E}" type="presParOf" srcId="{C524BDF8-1EF4-4A3C-9238-2D014955C3D2}" destId="{491D82CA-4B35-4A86-A90E-D4EA6809B8EF}" srcOrd="0" destOrd="0" presId="urn:microsoft.com/office/officeart/2005/8/layout/vList4"/>
    <dgm:cxn modelId="{06CE2AB4-2636-4A18-A1B6-885E53720363}" type="presParOf" srcId="{C524BDF8-1EF4-4A3C-9238-2D014955C3D2}" destId="{FBAAFF0F-9120-4A5E-BFDB-DFA874404DCB}" srcOrd="1" destOrd="0" presId="urn:microsoft.com/office/officeart/2005/8/layout/vList4"/>
    <dgm:cxn modelId="{E88F94BE-5A7B-447F-A646-138C5F270BDC}" type="presParOf" srcId="{C524BDF8-1EF4-4A3C-9238-2D014955C3D2}" destId="{CC2AA0A1-3314-4C56-929F-612F74F2159A}" srcOrd="2" destOrd="0" presId="urn:microsoft.com/office/officeart/2005/8/layout/vList4"/>
    <dgm:cxn modelId="{69AF9B23-1243-4903-9944-4F0E76E19E32}" type="presParOf" srcId="{6D38326D-CE6E-4B45-957A-2F59FDA9E8E9}" destId="{7A02A83B-E59F-46E3-8802-0A54D6A35530}" srcOrd="17" destOrd="0" presId="urn:microsoft.com/office/officeart/2005/8/layout/vList4"/>
    <dgm:cxn modelId="{CC6C54DB-2A68-4A39-87FB-D259DA002FE1}" type="presParOf" srcId="{6D38326D-CE6E-4B45-957A-2F59FDA9E8E9}" destId="{0EC161F7-205A-473A-888B-85832510485B}" srcOrd="18" destOrd="0" presId="urn:microsoft.com/office/officeart/2005/8/layout/vList4"/>
    <dgm:cxn modelId="{02C53C27-C99C-4AF8-B48C-AABDF6F5E195}" type="presParOf" srcId="{0EC161F7-205A-473A-888B-85832510485B}" destId="{3BCE1DBA-0B1D-4534-8C8B-9B188FBED2EA}" srcOrd="0" destOrd="0" presId="urn:microsoft.com/office/officeart/2005/8/layout/vList4"/>
    <dgm:cxn modelId="{12D7EB92-3BF0-4CF5-A126-98A082642A6D}" type="presParOf" srcId="{0EC161F7-205A-473A-888B-85832510485B}" destId="{152FB776-5F46-4C3B-BCFA-940D635916CF}" srcOrd="1" destOrd="0" presId="urn:microsoft.com/office/officeart/2005/8/layout/vList4"/>
    <dgm:cxn modelId="{AA52F096-C7C4-4023-BEBE-A1B045E3CA75}" type="presParOf" srcId="{0EC161F7-205A-473A-888B-85832510485B}" destId="{D2B6078B-0517-417D-99FF-CFD130CB73F4}" srcOrd="2" destOrd="0" presId="urn:microsoft.com/office/officeart/2005/8/layout/vList4"/>
    <dgm:cxn modelId="{721EDC24-2D03-48D2-9076-F23E2EEB85A4}" type="presParOf" srcId="{6D38326D-CE6E-4B45-957A-2F59FDA9E8E9}" destId="{4896CA32-F0AF-4CAF-A83E-DEDCD67E40F0}" srcOrd="19" destOrd="0" presId="urn:microsoft.com/office/officeart/2005/8/layout/vList4"/>
    <dgm:cxn modelId="{F7314305-7431-44EE-BA4D-4686C5A84952}" type="presParOf" srcId="{6D38326D-CE6E-4B45-957A-2F59FDA9E8E9}" destId="{B88B33CE-E22A-451C-A4FB-A1210021968A}" srcOrd="20" destOrd="0" presId="urn:microsoft.com/office/officeart/2005/8/layout/vList4"/>
    <dgm:cxn modelId="{79DCA034-F729-499F-8E19-9B8DCF52992C}" type="presParOf" srcId="{B88B33CE-E22A-451C-A4FB-A1210021968A}" destId="{71530BCF-0652-4D18-A600-999782F2B5A3}" srcOrd="0" destOrd="0" presId="urn:microsoft.com/office/officeart/2005/8/layout/vList4"/>
    <dgm:cxn modelId="{D96CEC8A-924A-4EA3-9C05-3A86BB6AD9A6}" type="presParOf" srcId="{B88B33CE-E22A-451C-A4FB-A1210021968A}" destId="{4F3C8082-09AB-4B0A-B868-97039B70D3EF}" srcOrd="1" destOrd="0" presId="urn:microsoft.com/office/officeart/2005/8/layout/vList4"/>
    <dgm:cxn modelId="{E5525D7B-DFD7-41F5-AAD5-E8B215476215}" type="presParOf" srcId="{B88B33CE-E22A-451C-A4FB-A1210021968A}" destId="{994681BA-3A60-43AA-884A-2F6C0C8D48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F344A-047D-4E71-A4FF-FE818C6ABF8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6EE040-A57D-4A7D-ABDE-123DDC3F3009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Социальная политика – </a:t>
          </a:r>
        </a:p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109,5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4E417A08-866F-49BB-B363-060B1BA2545D}" type="parTrans" cxnId="{570D3CF7-CFE1-4AD8-8419-5DC24F46F374}">
      <dgm:prSet/>
      <dgm:spPr/>
      <dgm:t>
        <a:bodyPr/>
        <a:lstStyle/>
        <a:p>
          <a:endParaRPr lang="ru-RU"/>
        </a:p>
      </dgm:t>
    </dgm:pt>
    <dgm:pt modelId="{80E3D45A-CBE3-4787-972C-CB7768113652}" type="sibTrans" cxnId="{570D3CF7-CFE1-4AD8-8419-5DC24F46F374}">
      <dgm:prSet/>
      <dgm:spPr/>
      <dgm:t>
        <a:bodyPr/>
        <a:lstStyle/>
        <a:p>
          <a:endParaRPr lang="ru-RU"/>
        </a:p>
      </dgm:t>
    </dgm:pt>
    <dgm:pt modelId="{9641A23F-327F-4710-87EE-FF168BCD2CE7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Жилищно-коммунальное хозяйство (благоустройство) – 5 013,4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DF4C5BE1-1860-4011-9667-4AF4A2872672}" type="parTrans" cxnId="{CB8F2B4B-ADBF-44C1-95D2-48737478E222}">
      <dgm:prSet/>
      <dgm:spPr/>
      <dgm:t>
        <a:bodyPr/>
        <a:lstStyle/>
        <a:p>
          <a:endParaRPr lang="ru-RU"/>
        </a:p>
      </dgm:t>
    </dgm:pt>
    <dgm:pt modelId="{9CD163BB-9764-48CB-8965-EDB73A572E47}" type="sibTrans" cxnId="{CB8F2B4B-ADBF-44C1-95D2-48737478E222}">
      <dgm:prSet/>
      <dgm:spPr/>
      <dgm:t>
        <a:bodyPr/>
        <a:lstStyle/>
        <a:p>
          <a:endParaRPr lang="ru-RU"/>
        </a:p>
      </dgm:t>
    </dgm:pt>
    <dgm:pt modelId="{D848E81F-2323-40A3-9F67-C62D544D325D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Национальная оборона -173,3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F0B457FE-CE75-4A5D-ADAB-B4A7570B76B3}" type="parTrans" cxnId="{7ACF96F3-7A5C-446C-959B-9F9AAE40BB43}">
      <dgm:prSet/>
      <dgm:spPr/>
      <dgm:t>
        <a:bodyPr/>
        <a:lstStyle/>
        <a:p>
          <a:endParaRPr lang="ru-RU"/>
        </a:p>
      </dgm:t>
    </dgm:pt>
    <dgm:pt modelId="{8450AD37-1406-4CFE-8A91-5371B4D03D6F}" type="sibTrans" cxnId="{7ACF96F3-7A5C-446C-959B-9F9AAE40BB43}">
      <dgm:prSet/>
      <dgm:spPr/>
      <dgm:t>
        <a:bodyPr/>
        <a:lstStyle/>
        <a:p>
          <a:endParaRPr lang="ru-RU"/>
        </a:p>
      </dgm:t>
    </dgm:pt>
    <dgm:pt modelId="{6322B8E9-BA1F-4E90-8EAE-FEDFAB463E78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Национальная безопасность и правоохранительная деятельность – 30,0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EDF85BEF-F6DF-4693-97F3-E8B562AB542A}" type="parTrans" cxnId="{7315A9A4-9C16-4336-8941-6C26A209DA22}">
      <dgm:prSet/>
      <dgm:spPr/>
      <dgm:t>
        <a:bodyPr/>
        <a:lstStyle/>
        <a:p>
          <a:endParaRPr lang="ru-RU"/>
        </a:p>
      </dgm:t>
    </dgm:pt>
    <dgm:pt modelId="{16A271A1-6CA2-498A-9AA3-E951B26E257C}" type="sibTrans" cxnId="{7315A9A4-9C16-4336-8941-6C26A209DA22}">
      <dgm:prSet/>
      <dgm:spPr/>
      <dgm:t>
        <a:bodyPr/>
        <a:lstStyle/>
        <a:p>
          <a:endParaRPr lang="ru-RU"/>
        </a:p>
      </dgm:t>
    </dgm:pt>
    <dgm:pt modelId="{BCACA1E5-32CC-46FF-A327-A90F985F251C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Образование – 20,0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010868F-CBB3-4982-9858-04B14ED50D30}" type="parTrans" cxnId="{EC59FF1B-567C-432D-B5C8-3378F6B207A5}">
      <dgm:prSet/>
      <dgm:spPr/>
      <dgm:t>
        <a:bodyPr/>
        <a:lstStyle/>
        <a:p>
          <a:endParaRPr lang="ru-RU"/>
        </a:p>
      </dgm:t>
    </dgm:pt>
    <dgm:pt modelId="{5A8D2538-5749-4D80-AC95-25CFB4473ADB}" type="sibTrans" cxnId="{EC59FF1B-567C-432D-B5C8-3378F6B207A5}">
      <dgm:prSet/>
      <dgm:spPr/>
      <dgm:t>
        <a:bodyPr/>
        <a:lstStyle/>
        <a:p>
          <a:endParaRPr lang="ru-RU"/>
        </a:p>
      </dgm:t>
    </dgm:pt>
    <dgm:pt modelId="{73B9A617-089F-4CD3-A066-C76A981E10B9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Общегосударственные вопросы – 8 697,2</a:t>
          </a:r>
          <a:endParaRPr lang="ru-RU" sz="1200" dirty="0">
            <a:solidFill>
              <a:schemeClr val="tx1"/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DA4B4E1B-F0DA-492C-921C-9DB0E913FD68}" type="parTrans" cxnId="{207108D1-8C7C-477C-B0BF-518382BACCA4}">
      <dgm:prSet/>
      <dgm:spPr/>
      <dgm:t>
        <a:bodyPr/>
        <a:lstStyle/>
        <a:p>
          <a:endParaRPr lang="ru-RU"/>
        </a:p>
      </dgm:t>
    </dgm:pt>
    <dgm:pt modelId="{E2C53DE8-5B8C-4E15-88D9-23C589E29C10}" type="sibTrans" cxnId="{207108D1-8C7C-477C-B0BF-518382BACCA4}">
      <dgm:prSet/>
      <dgm:spPr/>
      <dgm:t>
        <a:bodyPr/>
        <a:lstStyle/>
        <a:p>
          <a:endParaRPr lang="ru-RU"/>
        </a:p>
      </dgm:t>
    </dgm:pt>
    <dgm:pt modelId="{269D0D3D-267A-43DF-B922-A407FB312BDE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rPr>
            <a:t>Физическая культура и спорт – 30,0</a:t>
          </a:r>
        </a:p>
      </dgm:t>
    </dgm:pt>
    <dgm:pt modelId="{7714529E-B4EB-46A2-8318-5EAF351CDE48}" type="parTrans" cxnId="{0ECFA74E-5CAB-4970-A866-26E0E623D527}">
      <dgm:prSet/>
      <dgm:spPr/>
      <dgm:t>
        <a:bodyPr/>
        <a:lstStyle/>
        <a:p>
          <a:endParaRPr lang="ru-RU"/>
        </a:p>
      </dgm:t>
    </dgm:pt>
    <dgm:pt modelId="{72FBE822-B746-44AB-B95B-396E99E73848}" type="sibTrans" cxnId="{0ECFA74E-5CAB-4970-A866-26E0E623D527}">
      <dgm:prSet/>
      <dgm:spPr/>
      <dgm:t>
        <a:bodyPr/>
        <a:lstStyle/>
        <a:p>
          <a:endParaRPr lang="ru-RU"/>
        </a:p>
      </dgm:t>
    </dgm:pt>
    <dgm:pt modelId="{6D38326D-CE6E-4B45-957A-2F59FDA9E8E9}" type="pres">
      <dgm:prSet presAssocID="{048F344A-047D-4E71-A4FF-FE818C6ABF8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82AAC-09A7-4B24-BF15-533723E76DE5}" type="pres">
      <dgm:prSet presAssocID="{1C6EE040-A57D-4A7D-ABDE-123DDC3F3009}" presName="comp" presStyleCnt="0"/>
      <dgm:spPr/>
    </dgm:pt>
    <dgm:pt modelId="{F5B9CB2B-1583-4CAF-8EC7-E624BC704783}" type="pres">
      <dgm:prSet presAssocID="{1C6EE040-A57D-4A7D-ABDE-123DDC3F3009}" presName="box" presStyleLbl="node1" presStyleIdx="0" presStyleCnt="7"/>
      <dgm:spPr/>
      <dgm:t>
        <a:bodyPr/>
        <a:lstStyle/>
        <a:p>
          <a:endParaRPr lang="ru-RU"/>
        </a:p>
      </dgm:t>
    </dgm:pt>
    <dgm:pt modelId="{91E6E3C1-AC84-4B23-975C-60AC27ABDBE8}" type="pres">
      <dgm:prSet presAssocID="{1C6EE040-A57D-4A7D-ABDE-123DDC3F3009}" presName="img" presStyleLbl="fgImgPlace1" presStyleIdx="0" presStyleCnt="7" custScaleY="981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24633D-1F82-4E22-B00D-0454240DF4CC}" type="pres">
      <dgm:prSet presAssocID="{1C6EE040-A57D-4A7D-ABDE-123DDC3F300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7A705-7F65-48C0-8AAB-0A93938D87E8}" type="pres">
      <dgm:prSet presAssocID="{80E3D45A-CBE3-4787-972C-CB7768113652}" presName="spacer" presStyleCnt="0"/>
      <dgm:spPr/>
    </dgm:pt>
    <dgm:pt modelId="{79EFA118-9E5C-4319-BFA1-471C4554442A}" type="pres">
      <dgm:prSet presAssocID="{9641A23F-327F-4710-87EE-FF168BCD2CE7}" presName="comp" presStyleCnt="0"/>
      <dgm:spPr/>
    </dgm:pt>
    <dgm:pt modelId="{F1DD0B50-EA03-4EFE-9747-666C385CCC73}" type="pres">
      <dgm:prSet presAssocID="{9641A23F-327F-4710-87EE-FF168BCD2CE7}" presName="box" presStyleLbl="node1" presStyleIdx="1" presStyleCnt="7"/>
      <dgm:spPr/>
      <dgm:t>
        <a:bodyPr/>
        <a:lstStyle/>
        <a:p>
          <a:endParaRPr lang="ru-RU"/>
        </a:p>
      </dgm:t>
    </dgm:pt>
    <dgm:pt modelId="{E1C69BCB-1D1A-4E4D-8642-6B2111421377}" type="pres">
      <dgm:prSet presAssocID="{9641A23F-327F-4710-87EE-FF168BCD2CE7}" presName="img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E49857-CF3E-43AC-B4F3-01365A725B4B}" type="pres">
      <dgm:prSet presAssocID="{9641A23F-327F-4710-87EE-FF168BCD2CE7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AFAF4-C2AD-4C34-AAE2-52F7EB19199E}" type="pres">
      <dgm:prSet presAssocID="{9CD163BB-9764-48CB-8965-EDB73A572E47}" presName="spacer" presStyleCnt="0"/>
      <dgm:spPr/>
    </dgm:pt>
    <dgm:pt modelId="{C4D74518-9A02-42BF-A77D-EEEDFD57320E}" type="pres">
      <dgm:prSet presAssocID="{D848E81F-2323-40A3-9F67-C62D544D325D}" presName="comp" presStyleCnt="0"/>
      <dgm:spPr/>
    </dgm:pt>
    <dgm:pt modelId="{41379626-E4E7-4868-AF23-C18BD961E930}" type="pres">
      <dgm:prSet presAssocID="{D848E81F-2323-40A3-9F67-C62D544D325D}" presName="box" presStyleLbl="node1" presStyleIdx="2" presStyleCnt="7" custLinFactNeighborY="-5163"/>
      <dgm:spPr/>
      <dgm:t>
        <a:bodyPr/>
        <a:lstStyle/>
        <a:p>
          <a:endParaRPr lang="ru-RU"/>
        </a:p>
      </dgm:t>
    </dgm:pt>
    <dgm:pt modelId="{E32C583E-B8C3-4B17-94DD-569EB16FAE80}" type="pres">
      <dgm:prSet presAssocID="{D848E81F-2323-40A3-9F67-C62D544D325D}" presName="img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2083FF-EAF1-4FEF-A3FA-078F702FFD21}" type="pres">
      <dgm:prSet presAssocID="{D848E81F-2323-40A3-9F67-C62D544D325D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55CCB-E82C-4409-AC5A-636D9D282FB3}" type="pres">
      <dgm:prSet presAssocID="{8450AD37-1406-4CFE-8A91-5371B4D03D6F}" presName="spacer" presStyleCnt="0"/>
      <dgm:spPr/>
    </dgm:pt>
    <dgm:pt modelId="{0F45A69B-D7BB-4ADA-9DBC-1DF87E83971E}" type="pres">
      <dgm:prSet presAssocID="{6322B8E9-BA1F-4E90-8EAE-FEDFAB463E78}" presName="comp" presStyleCnt="0"/>
      <dgm:spPr/>
    </dgm:pt>
    <dgm:pt modelId="{5E031EE2-EFE3-49BF-9FE3-0804799A1D7D}" type="pres">
      <dgm:prSet presAssocID="{6322B8E9-BA1F-4E90-8EAE-FEDFAB463E78}" presName="box" presStyleLbl="node1" presStyleIdx="3" presStyleCnt="7"/>
      <dgm:spPr/>
      <dgm:t>
        <a:bodyPr/>
        <a:lstStyle/>
        <a:p>
          <a:endParaRPr lang="ru-RU"/>
        </a:p>
      </dgm:t>
    </dgm:pt>
    <dgm:pt modelId="{743E142F-FCA6-4DC2-86E8-25008AE8A30E}" type="pres">
      <dgm:prSet presAssocID="{6322B8E9-BA1F-4E90-8EAE-FEDFAB463E78}" presName="img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376B3C-D6AA-40BE-B829-F2BA9DDF7F3B}" type="pres">
      <dgm:prSet presAssocID="{6322B8E9-BA1F-4E90-8EAE-FEDFAB463E78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18EC0-FD36-4C0A-A4C1-C08656CCC45E}" type="pres">
      <dgm:prSet presAssocID="{16A271A1-6CA2-498A-9AA3-E951B26E257C}" presName="spacer" presStyleCnt="0"/>
      <dgm:spPr/>
    </dgm:pt>
    <dgm:pt modelId="{150F92DC-43C7-4F90-9568-43962D09D200}" type="pres">
      <dgm:prSet presAssocID="{BCACA1E5-32CC-46FF-A327-A90F985F251C}" presName="comp" presStyleCnt="0"/>
      <dgm:spPr/>
    </dgm:pt>
    <dgm:pt modelId="{1AE2FDDC-C528-4234-887C-14A9C3AAAF6E}" type="pres">
      <dgm:prSet presAssocID="{BCACA1E5-32CC-46FF-A327-A90F985F251C}" presName="box" presStyleLbl="node1" presStyleIdx="4" presStyleCnt="7" custLinFactNeighborX="49" custLinFactNeighborY="1433"/>
      <dgm:spPr/>
      <dgm:t>
        <a:bodyPr/>
        <a:lstStyle/>
        <a:p>
          <a:endParaRPr lang="ru-RU"/>
        </a:p>
      </dgm:t>
    </dgm:pt>
    <dgm:pt modelId="{622D07C6-50B3-48E4-B6E8-EB933EFF156F}" type="pres">
      <dgm:prSet presAssocID="{BCACA1E5-32CC-46FF-A327-A90F985F251C}" presName="img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819228-6EED-4E34-911C-0EDBE2372D23}" type="pres">
      <dgm:prSet presAssocID="{BCACA1E5-32CC-46FF-A327-A90F985F251C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3D7A1-9462-4566-A9BC-8BAE8D6702E6}" type="pres">
      <dgm:prSet presAssocID="{5A8D2538-5749-4D80-AC95-25CFB4473ADB}" presName="spacer" presStyleCnt="0"/>
      <dgm:spPr/>
    </dgm:pt>
    <dgm:pt modelId="{B005837D-85A5-4E36-B0D9-A345765A9D5D}" type="pres">
      <dgm:prSet presAssocID="{73B9A617-089F-4CD3-A066-C76A981E10B9}" presName="comp" presStyleCnt="0"/>
      <dgm:spPr/>
    </dgm:pt>
    <dgm:pt modelId="{10AAEA0F-961B-43A3-8610-31E2500FBAD3}" type="pres">
      <dgm:prSet presAssocID="{73B9A617-089F-4CD3-A066-C76A981E10B9}" presName="box" presStyleLbl="node1" presStyleIdx="5" presStyleCnt="7"/>
      <dgm:spPr/>
      <dgm:t>
        <a:bodyPr/>
        <a:lstStyle/>
        <a:p>
          <a:endParaRPr lang="ru-RU"/>
        </a:p>
      </dgm:t>
    </dgm:pt>
    <dgm:pt modelId="{81250DD8-2A40-4CEC-BCE9-8BB816322760}" type="pres">
      <dgm:prSet presAssocID="{73B9A617-089F-4CD3-A066-C76A981E10B9}" presName="img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33B045-7461-42BC-8E5F-582849E3BBBD}" type="pres">
      <dgm:prSet presAssocID="{73B9A617-089F-4CD3-A066-C76A981E10B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6E5D0-B3A5-407A-9106-6BE9014D0855}" type="pres">
      <dgm:prSet presAssocID="{E2C53DE8-5B8C-4E15-88D9-23C589E29C10}" presName="spacer" presStyleCnt="0"/>
      <dgm:spPr/>
    </dgm:pt>
    <dgm:pt modelId="{76390FDE-F29F-414C-A274-D98734ADCA21}" type="pres">
      <dgm:prSet presAssocID="{269D0D3D-267A-43DF-B922-A407FB312BDE}" presName="comp" presStyleCnt="0"/>
      <dgm:spPr/>
    </dgm:pt>
    <dgm:pt modelId="{C5433864-949F-4097-A844-063B99D1DCBE}" type="pres">
      <dgm:prSet presAssocID="{269D0D3D-267A-43DF-B922-A407FB312BDE}" presName="box" presStyleLbl="node1" presStyleIdx="6" presStyleCnt="7"/>
      <dgm:spPr/>
      <dgm:t>
        <a:bodyPr/>
        <a:lstStyle/>
        <a:p>
          <a:endParaRPr lang="ru-RU"/>
        </a:p>
      </dgm:t>
    </dgm:pt>
    <dgm:pt modelId="{53CA315D-F4B5-44C3-848A-8140F35601ED}" type="pres">
      <dgm:prSet presAssocID="{269D0D3D-267A-43DF-B922-A407FB312BDE}" presName="img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7981A4-3923-48CC-A5CD-28882EF33269}" type="pres">
      <dgm:prSet presAssocID="{269D0D3D-267A-43DF-B922-A407FB312BDE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89062-6E05-42E0-83B3-981BAED33EAB}" type="presOf" srcId="{73B9A617-089F-4CD3-A066-C76A981E10B9}" destId="{10AAEA0F-961B-43A3-8610-31E2500FBAD3}" srcOrd="0" destOrd="0" presId="urn:microsoft.com/office/officeart/2005/8/layout/vList4"/>
    <dgm:cxn modelId="{61D2DD55-44BD-47B6-B6DF-33C58FC59050}" type="presOf" srcId="{9641A23F-327F-4710-87EE-FF168BCD2CE7}" destId="{31E49857-CF3E-43AC-B4F3-01365A725B4B}" srcOrd="1" destOrd="0" presId="urn:microsoft.com/office/officeart/2005/8/layout/vList4"/>
    <dgm:cxn modelId="{6500FECB-DD59-49ED-8923-30DD480EF789}" type="presOf" srcId="{D848E81F-2323-40A3-9F67-C62D544D325D}" destId="{472083FF-EAF1-4FEF-A3FA-078F702FFD21}" srcOrd="1" destOrd="0" presId="urn:microsoft.com/office/officeart/2005/8/layout/vList4"/>
    <dgm:cxn modelId="{BFFFE2BA-2338-4755-BED1-1DC99A76042A}" type="presOf" srcId="{269D0D3D-267A-43DF-B922-A407FB312BDE}" destId="{C5433864-949F-4097-A844-063B99D1DCBE}" srcOrd="0" destOrd="0" presId="urn:microsoft.com/office/officeart/2005/8/layout/vList4"/>
    <dgm:cxn modelId="{EC59FF1B-567C-432D-B5C8-3378F6B207A5}" srcId="{048F344A-047D-4E71-A4FF-FE818C6ABF81}" destId="{BCACA1E5-32CC-46FF-A327-A90F985F251C}" srcOrd="4" destOrd="0" parTransId="{3010868F-CBB3-4982-9858-04B14ED50D30}" sibTransId="{5A8D2538-5749-4D80-AC95-25CFB4473ADB}"/>
    <dgm:cxn modelId="{0ECFA74E-5CAB-4970-A866-26E0E623D527}" srcId="{048F344A-047D-4E71-A4FF-FE818C6ABF81}" destId="{269D0D3D-267A-43DF-B922-A407FB312BDE}" srcOrd="6" destOrd="0" parTransId="{7714529E-B4EB-46A2-8318-5EAF351CDE48}" sibTransId="{72FBE822-B746-44AB-B95B-396E99E73848}"/>
    <dgm:cxn modelId="{5B2D125C-EAE0-4B0C-AA15-CF1F3D37FE62}" type="presOf" srcId="{D848E81F-2323-40A3-9F67-C62D544D325D}" destId="{41379626-E4E7-4868-AF23-C18BD961E930}" srcOrd="0" destOrd="0" presId="urn:microsoft.com/office/officeart/2005/8/layout/vList4"/>
    <dgm:cxn modelId="{570D3CF7-CFE1-4AD8-8419-5DC24F46F374}" srcId="{048F344A-047D-4E71-A4FF-FE818C6ABF81}" destId="{1C6EE040-A57D-4A7D-ABDE-123DDC3F3009}" srcOrd="0" destOrd="0" parTransId="{4E417A08-866F-49BB-B363-060B1BA2545D}" sibTransId="{80E3D45A-CBE3-4787-972C-CB7768113652}"/>
    <dgm:cxn modelId="{AA4D3675-ACDD-43AF-9A3C-381AAC662564}" type="presOf" srcId="{BCACA1E5-32CC-46FF-A327-A90F985F251C}" destId="{1AE2FDDC-C528-4234-887C-14A9C3AAAF6E}" srcOrd="0" destOrd="0" presId="urn:microsoft.com/office/officeart/2005/8/layout/vList4"/>
    <dgm:cxn modelId="{7315A9A4-9C16-4336-8941-6C26A209DA22}" srcId="{048F344A-047D-4E71-A4FF-FE818C6ABF81}" destId="{6322B8E9-BA1F-4E90-8EAE-FEDFAB463E78}" srcOrd="3" destOrd="0" parTransId="{EDF85BEF-F6DF-4693-97F3-E8B562AB542A}" sibTransId="{16A271A1-6CA2-498A-9AA3-E951B26E257C}"/>
    <dgm:cxn modelId="{89660061-87D5-405B-B590-8FA45EF34858}" type="presOf" srcId="{6322B8E9-BA1F-4E90-8EAE-FEDFAB463E78}" destId="{5E031EE2-EFE3-49BF-9FE3-0804799A1D7D}" srcOrd="0" destOrd="0" presId="urn:microsoft.com/office/officeart/2005/8/layout/vList4"/>
    <dgm:cxn modelId="{C7FDE912-B0A9-45B7-930D-0F08E4B7AA36}" type="presOf" srcId="{73B9A617-089F-4CD3-A066-C76A981E10B9}" destId="{3933B045-7461-42BC-8E5F-582849E3BBBD}" srcOrd="1" destOrd="0" presId="urn:microsoft.com/office/officeart/2005/8/layout/vList4"/>
    <dgm:cxn modelId="{7ACF96F3-7A5C-446C-959B-9F9AAE40BB43}" srcId="{048F344A-047D-4E71-A4FF-FE818C6ABF81}" destId="{D848E81F-2323-40A3-9F67-C62D544D325D}" srcOrd="2" destOrd="0" parTransId="{F0B457FE-CE75-4A5D-ADAB-B4A7570B76B3}" sibTransId="{8450AD37-1406-4CFE-8A91-5371B4D03D6F}"/>
    <dgm:cxn modelId="{0BC328E5-921C-4D5D-95DA-96B7FA4013C6}" type="presOf" srcId="{BCACA1E5-32CC-46FF-A327-A90F985F251C}" destId="{BF819228-6EED-4E34-911C-0EDBE2372D23}" srcOrd="1" destOrd="0" presId="urn:microsoft.com/office/officeart/2005/8/layout/vList4"/>
    <dgm:cxn modelId="{207108D1-8C7C-477C-B0BF-518382BACCA4}" srcId="{048F344A-047D-4E71-A4FF-FE818C6ABF81}" destId="{73B9A617-089F-4CD3-A066-C76A981E10B9}" srcOrd="5" destOrd="0" parTransId="{DA4B4E1B-F0DA-492C-921C-9DB0E913FD68}" sibTransId="{E2C53DE8-5B8C-4E15-88D9-23C589E29C10}"/>
    <dgm:cxn modelId="{9F4242DA-37BC-43DC-8A9B-CE7C4FD04B29}" type="presOf" srcId="{269D0D3D-267A-43DF-B922-A407FB312BDE}" destId="{597981A4-3923-48CC-A5CD-28882EF33269}" srcOrd="1" destOrd="0" presId="urn:microsoft.com/office/officeart/2005/8/layout/vList4"/>
    <dgm:cxn modelId="{78287440-40B8-4CC3-8838-00629611C68E}" type="presOf" srcId="{9641A23F-327F-4710-87EE-FF168BCD2CE7}" destId="{F1DD0B50-EA03-4EFE-9747-666C385CCC73}" srcOrd="0" destOrd="0" presId="urn:microsoft.com/office/officeart/2005/8/layout/vList4"/>
    <dgm:cxn modelId="{299BD395-37AE-4EED-9D21-8D002E1DDFBF}" type="presOf" srcId="{1C6EE040-A57D-4A7D-ABDE-123DDC3F3009}" destId="{F5B9CB2B-1583-4CAF-8EC7-E624BC704783}" srcOrd="0" destOrd="0" presId="urn:microsoft.com/office/officeart/2005/8/layout/vList4"/>
    <dgm:cxn modelId="{0DD9182B-E158-4724-B477-4EF6E3B203D2}" type="presOf" srcId="{1C6EE040-A57D-4A7D-ABDE-123DDC3F3009}" destId="{2B24633D-1F82-4E22-B00D-0454240DF4CC}" srcOrd="1" destOrd="0" presId="urn:microsoft.com/office/officeart/2005/8/layout/vList4"/>
    <dgm:cxn modelId="{CB8F2B4B-ADBF-44C1-95D2-48737478E222}" srcId="{048F344A-047D-4E71-A4FF-FE818C6ABF81}" destId="{9641A23F-327F-4710-87EE-FF168BCD2CE7}" srcOrd="1" destOrd="0" parTransId="{DF4C5BE1-1860-4011-9667-4AF4A2872672}" sibTransId="{9CD163BB-9764-48CB-8965-EDB73A572E47}"/>
    <dgm:cxn modelId="{FD569565-816C-4B30-B06F-F173C31E47EF}" type="presOf" srcId="{048F344A-047D-4E71-A4FF-FE818C6ABF81}" destId="{6D38326D-CE6E-4B45-957A-2F59FDA9E8E9}" srcOrd="0" destOrd="0" presId="urn:microsoft.com/office/officeart/2005/8/layout/vList4"/>
    <dgm:cxn modelId="{273C4EEE-4C76-4781-9F12-9DF4CE7E94FF}" type="presOf" srcId="{6322B8E9-BA1F-4E90-8EAE-FEDFAB463E78}" destId="{11376B3C-D6AA-40BE-B829-F2BA9DDF7F3B}" srcOrd="1" destOrd="0" presId="urn:microsoft.com/office/officeart/2005/8/layout/vList4"/>
    <dgm:cxn modelId="{C63748B0-8776-4C94-BBDB-8B9CE25CF2B5}" type="presParOf" srcId="{6D38326D-CE6E-4B45-957A-2F59FDA9E8E9}" destId="{E7B82AAC-09A7-4B24-BF15-533723E76DE5}" srcOrd="0" destOrd="0" presId="urn:microsoft.com/office/officeart/2005/8/layout/vList4"/>
    <dgm:cxn modelId="{0AB4380E-5C79-47AE-94A5-9C3FC6FCEFB0}" type="presParOf" srcId="{E7B82AAC-09A7-4B24-BF15-533723E76DE5}" destId="{F5B9CB2B-1583-4CAF-8EC7-E624BC704783}" srcOrd="0" destOrd="0" presId="urn:microsoft.com/office/officeart/2005/8/layout/vList4"/>
    <dgm:cxn modelId="{5D75B558-B306-4C8B-8532-832470E74E10}" type="presParOf" srcId="{E7B82AAC-09A7-4B24-BF15-533723E76DE5}" destId="{91E6E3C1-AC84-4B23-975C-60AC27ABDBE8}" srcOrd="1" destOrd="0" presId="urn:microsoft.com/office/officeart/2005/8/layout/vList4"/>
    <dgm:cxn modelId="{7B8D18A0-4A51-4675-8D52-97EEA78DF0DA}" type="presParOf" srcId="{E7B82AAC-09A7-4B24-BF15-533723E76DE5}" destId="{2B24633D-1F82-4E22-B00D-0454240DF4CC}" srcOrd="2" destOrd="0" presId="urn:microsoft.com/office/officeart/2005/8/layout/vList4"/>
    <dgm:cxn modelId="{34D74E3A-572E-4999-BA38-68E64AD01F90}" type="presParOf" srcId="{6D38326D-CE6E-4B45-957A-2F59FDA9E8E9}" destId="{9077A705-7F65-48C0-8AAB-0A93938D87E8}" srcOrd="1" destOrd="0" presId="urn:microsoft.com/office/officeart/2005/8/layout/vList4"/>
    <dgm:cxn modelId="{47A03049-99EB-4459-A3EB-E6DAFF5D40EF}" type="presParOf" srcId="{6D38326D-CE6E-4B45-957A-2F59FDA9E8E9}" destId="{79EFA118-9E5C-4319-BFA1-471C4554442A}" srcOrd="2" destOrd="0" presId="urn:microsoft.com/office/officeart/2005/8/layout/vList4"/>
    <dgm:cxn modelId="{D7BF2C9E-33C6-4288-BD93-ABFA0291B599}" type="presParOf" srcId="{79EFA118-9E5C-4319-BFA1-471C4554442A}" destId="{F1DD0B50-EA03-4EFE-9747-666C385CCC73}" srcOrd="0" destOrd="0" presId="urn:microsoft.com/office/officeart/2005/8/layout/vList4"/>
    <dgm:cxn modelId="{273F6154-BC24-4F73-8E19-57CDD4D9450B}" type="presParOf" srcId="{79EFA118-9E5C-4319-BFA1-471C4554442A}" destId="{E1C69BCB-1D1A-4E4D-8642-6B2111421377}" srcOrd="1" destOrd="0" presId="urn:microsoft.com/office/officeart/2005/8/layout/vList4"/>
    <dgm:cxn modelId="{C8848168-A7DD-448D-A75A-81F3F40DF302}" type="presParOf" srcId="{79EFA118-9E5C-4319-BFA1-471C4554442A}" destId="{31E49857-CF3E-43AC-B4F3-01365A725B4B}" srcOrd="2" destOrd="0" presId="urn:microsoft.com/office/officeart/2005/8/layout/vList4"/>
    <dgm:cxn modelId="{85428C4E-ADB6-423A-AEB0-F3BB5C98BFC5}" type="presParOf" srcId="{6D38326D-CE6E-4B45-957A-2F59FDA9E8E9}" destId="{763AFAF4-C2AD-4C34-AAE2-52F7EB19199E}" srcOrd="3" destOrd="0" presId="urn:microsoft.com/office/officeart/2005/8/layout/vList4"/>
    <dgm:cxn modelId="{DD110884-6C8D-45ED-B3F1-25AC21E4C115}" type="presParOf" srcId="{6D38326D-CE6E-4B45-957A-2F59FDA9E8E9}" destId="{C4D74518-9A02-42BF-A77D-EEEDFD57320E}" srcOrd="4" destOrd="0" presId="urn:microsoft.com/office/officeart/2005/8/layout/vList4"/>
    <dgm:cxn modelId="{418034AE-0D02-4CDD-865D-B53DB7B5A6E2}" type="presParOf" srcId="{C4D74518-9A02-42BF-A77D-EEEDFD57320E}" destId="{41379626-E4E7-4868-AF23-C18BD961E930}" srcOrd="0" destOrd="0" presId="urn:microsoft.com/office/officeart/2005/8/layout/vList4"/>
    <dgm:cxn modelId="{0FD17BED-0B4C-4336-B02E-69EFAFF77B47}" type="presParOf" srcId="{C4D74518-9A02-42BF-A77D-EEEDFD57320E}" destId="{E32C583E-B8C3-4B17-94DD-569EB16FAE80}" srcOrd="1" destOrd="0" presId="urn:microsoft.com/office/officeart/2005/8/layout/vList4"/>
    <dgm:cxn modelId="{41A872F6-D0EF-49B5-8768-3FA5FA0BBA0A}" type="presParOf" srcId="{C4D74518-9A02-42BF-A77D-EEEDFD57320E}" destId="{472083FF-EAF1-4FEF-A3FA-078F702FFD21}" srcOrd="2" destOrd="0" presId="urn:microsoft.com/office/officeart/2005/8/layout/vList4"/>
    <dgm:cxn modelId="{E4E121A3-436B-4EC5-BDE6-C2FE07F2D7ED}" type="presParOf" srcId="{6D38326D-CE6E-4B45-957A-2F59FDA9E8E9}" destId="{80555CCB-E82C-4409-AC5A-636D9D282FB3}" srcOrd="5" destOrd="0" presId="urn:microsoft.com/office/officeart/2005/8/layout/vList4"/>
    <dgm:cxn modelId="{F38807D0-B787-490E-900F-61F4D2758553}" type="presParOf" srcId="{6D38326D-CE6E-4B45-957A-2F59FDA9E8E9}" destId="{0F45A69B-D7BB-4ADA-9DBC-1DF87E83971E}" srcOrd="6" destOrd="0" presId="urn:microsoft.com/office/officeart/2005/8/layout/vList4"/>
    <dgm:cxn modelId="{8A221E14-87A8-4FB6-AF6B-90C094A6C89B}" type="presParOf" srcId="{0F45A69B-D7BB-4ADA-9DBC-1DF87E83971E}" destId="{5E031EE2-EFE3-49BF-9FE3-0804799A1D7D}" srcOrd="0" destOrd="0" presId="urn:microsoft.com/office/officeart/2005/8/layout/vList4"/>
    <dgm:cxn modelId="{D44B230C-9A4B-461D-9C5F-7EB0C3844323}" type="presParOf" srcId="{0F45A69B-D7BB-4ADA-9DBC-1DF87E83971E}" destId="{743E142F-FCA6-4DC2-86E8-25008AE8A30E}" srcOrd="1" destOrd="0" presId="urn:microsoft.com/office/officeart/2005/8/layout/vList4"/>
    <dgm:cxn modelId="{DD6A22EE-34FC-4AFF-A11C-4F2B6CDFCA6A}" type="presParOf" srcId="{0F45A69B-D7BB-4ADA-9DBC-1DF87E83971E}" destId="{11376B3C-D6AA-40BE-B829-F2BA9DDF7F3B}" srcOrd="2" destOrd="0" presId="urn:microsoft.com/office/officeart/2005/8/layout/vList4"/>
    <dgm:cxn modelId="{7A32CDED-A2BE-470B-B0BE-964189E4892D}" type="presParOf" srcId="{6D38326D-CE6E-4B45-957A-2F59FDA9E8E9}" destId="{82F18EC0-FD36-4C0A-A4C1-C08656CCC45E}" srcOrd="7" destOrd="0" presId="urn:microsoft.com/office/officeart/2005/8/layout/vList4"/>
    <dgm:cxn modelId="{AAFF0B40-2BEF-4EA1-B7E9-CBD88424F20C}" type="presParOf" srcId="{6D38326D-CE6E-4B45-957A-2F59FDA9E8E9}" destId="{150F92DC-43C7-4F90-9568-43962D09D200}" srcOrd="8" destOrd="0" presId="urn:microsoft.com/office/officeart/2005/8/layout/vList4"/>
    <dgm:cxn modelId="{88797A7B-C7D2-4674-870E-B2E429B46239}" type="presParOf" srcId="{150F92DC-43C7-4F90-9568-43962D09D200}" destId="{1AE2FDDC-C528-4234-887C-14A9C3AAAF6E}" srcOrd="0" destOrd="0" presId="urn:microsoft.com/office/officeart/2005/8/layout/vList4"/>
    <dgm:cxn modelId="{6EB695D7-6CDC-44FF-8B14-D66775E8C995}" type="presParOf" srcId="{150F92DC-43C7-4F90-9568-43962D09D200}" destId="{622D07C6-50B3-48E4-B6E8-EB933EFF156F}" srcOrd="1" destOrd="0" presId="urn:microsoft.com/office/officeart/2005/8/layout/vList4"/>
    <dgm:cxn modelId="{457CCEAE-A998-4AA5-9A23-6972F957A4A5}" type="presParOf" srcId="{150F92DC-43C7-4F90-9568-43962D09D200}" destId="{BF819228-6EED-4E34-911C-0EDBE2372D23}" srcOrd="2" destOrd="0" presId="urn:microsoft.com/office/officeart/2005/8/layout/vList4"/>
    <dgm:cxn modelId="{4789D2FA-AE67-45FB-BA15-48D97DFB40F2}" type="presParOf" srcId="{6D38326D-CE6E-4B45-957A-2F59FDA9E8E9}" destId="{0193D7A1-9462-4566-A9BC-8BAE8D6702E6}" srcOrd="9" destOrd="0" presId="urn:microsoft.com/office/officeart/2005/8/layout/vList4"/>
    <dgm:cxn modelId="{34599CC8-2D91-4CC0-862D-602ADFA17738}" type="presParOf" srcId="{6D38326D-CE6E-4B45-957A-2F59FDA9E8E9}" destId="{B005837D-85A5-4E36-B0D9-A345765A9D5D}" srcOrd="10" destOrd="0" presId="urn:microsoft.com/office/officeart/2005/8/layout/vList4"/>
    <dgm:cxn modelId="{E519E369-D3A8-47DC-93CD-5C6845F5129C}" type="presParOf" srcId="{B005837D-85A5-4E36-B0D9-A345765A9D5D}" destId="{10AAEA0F-961B-43A3-8610-31E2500FBAD3}" srcOrd="0" destOrd="0" presId="urn:microsoft.com/office/officeart/2005/8/layout/vList4"/>
    <dgm:cxn modelId="{114BBF80-10F7-4E5A-B0A9-CD0E2564CFDA}" type="presParOf" srcId="{B005837D-85A5-4E36-B0D9-A345765A9D5D}" destId="{81250DD8-2A40-4CEC-BCE9-8BB816322760}" srcOrd="1" destOrd="0" presId="urn:microsoft.com/office/officeart/2005/8/layout/vList4"/>
    <dgm:cxn modelId="{48ED9D30-EF5D-4E13-A81E-19AFD2857E3B}" type="presParOf" srcId="{B005837D-85A5-4E36-B0D9-A345765A9D5D}" destId="{3933B045-7461-42BC-8E5F-582849E3BBBD}" srcOrd="2" destOrd="0" presId="urn:microsoft.com/office/officeart/2005/8/layout/vList4"/>
    <dgm:cxn modelId="{543A299F-2707-4F49-9061-887CBB13174F}" type="presParOf" srcId="{6D38326D-CE6E-4B45-957A-2F59FDA9E8E9}" destId="{3CD6E5D0-B3A5-407A-9106-6BE9014D0855}" srcOrd="11" destOrd="0" presId="urn:microsoft.com/office/officeart/2005/8/layout/vList4"/>
    <dgm:cxn modelId="{AB4A80E4-DBAE-4CA0-8AEE-F410207ADEFC}" type="presParOf" srcId="{6D38326D-CE6E-4B45-957A-2F59FDA9E8E9}" destId="{76390FDE-F29F-414C-A274-D98734ADCA21}" srcOrd="12" destOrd="0" presId="urn:microsoft.com/office/officeart/2005/8/layout/vList4"/>
    <dgm:cxn modelId="{D777ABAD-F4DD-426D-A629-4B90D15CD982}" type="presParOf" srcId="{76390FDE-F29F-414C-A274-D98734ADCA21}" destId="{C5433864-949F-4097-A844-063B99D1DCBE}" srcOrd="0" destOrd="0" presId="urn:microsoft.com/office/officeart/2005/8/layout/vList4"/>
    <dgm:cxn modelId="{0FC42A62-8037-4BA7-AC46-383E9CDF82DB}" type="presParOf" srcId="{76390FDE-F29F-414C-A274-D98734ADCA21}" destId="{53CA315D-F4B5-44C3-848A-8140F35601ED}" srcOrd="1" destOrd="0" presId="urn:microsoft.com/office/officeart/2005/8/layout/vList4"/>
    <dgm:cxn modelId="{58EACB9C-78B8-41A0-829A-8D5E54582C07}" type="presParOf" srcId="{76390FDE-F29F-414C-A274-D98734ADCA21}" destId="{597981A4-3923-48CC-A5CD-28882EF332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1C930-952E-4502-9315-A6300EBE5A86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0F8E-EB66-4EB0-8AF5-318CD603C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2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0F8E-EB66-4EB0-8AF5-318CD603CD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00F8E-EB66-4EB0-8AF5-318CD603CD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6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2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3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4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3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9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4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3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2C15FB9-D6D4-4CF6-8542-D0D4F8062307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8F06D47-D4AF-4A7B-B17F-209C538D8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8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9" y="1628799"/>
            <a:ext cx="7992886" cy="2160241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800" dirty="0" smtClean="0">
                <a:latin typeface="Bookman Old Style" panose="02050604050505020204" pitchFamily="18" charset="0"/>
              </a:rPr>
              <a:t>Бюджет </a:t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err="1" smtClean="0">
                <a:latin typeface="Bookman Old Style" panose="02050604050505020204" pitchFamily="18" charset="0"/>
              </a:rPr>
              <a:t>Ремонтненского</a:t>
            </a:r>
            <a:r>
              <a:rPr lang="ru-RU" sz="2800" dirty="0" smtClean="0">
                <a:latin typeface="Bookman Old Style" panose="02050604050505020204" pitchFamily="18" charset="0"/>
              </a:rPr>
              <a:t> сельского поселения </a:t>
            </a:r>
            <a:r>
              <a:rPr lang="ru-RU" sz="2800" dirty="0" err="1" smtClean="0">
                <a:latin typeface="Bookman Old Style" panose="02050604050505020204" pitchFamily="18" charset="0"/>
              </a:rPr>
              <a:t>Ремонтненского</a:t>
            </a:r>
            <a:r>
              <a:rPr lang="ru-RU" sz="2800" dirty="0" smtClean="0">
                <a:latin typeface="Bookman Old Style" panose="02050604050505020204" pitchFamily="18" charset="0"/>
              </a:rPr>
              <a:t> района </a:t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на 2017 год и плановый период </a:t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2018 и 2019 годов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733256"/>
            <a:ext cx="7202661" cy="720080"/>
          </a:xfr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latin typeface="Bookman Old Style" panose="02050604050505020204" pitchFamily="18" charset="0"/>
              </a:rPr>
              <a:t>Утвержден Решением Собрания депутатов </a:t>
            </a:r>
            <a:r>
              <a:rPr lang="ru-RU" sz="1600" i="1" dirty="0" err="1" smtClean="0">
                <a:latin typeface="Bookman Old Style" panose="02050604050505020204" pitchFamily="18" charset="0"/>
              </a:rPr>
              <a:t>Ремонтненского</a:t>
            </a:r>
            <a:r>
              <a:rPr lang="ru-RU" sz="1600" i="1" dirty="0" smtClean="0">
                <a:latin typeface="Bookman Old Style" panose="02050604050505020204" pitchFamily="18" charset="0"/>
              </a:rPr>
              <a:t> сельского поселения №19 от 27 декабря 2016 года</a:t>
            </a:r>
            <a:endParaRPr lang="ru-RU" sz="1600" i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00" y="482697"/>
            <a:ext cx="8191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9912918e88a6ff9b9864a5d3a376e749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2" y="3965835"/>
            <a:ext cx="2376264" cy="15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ram-grant.ru/news/42/files/grant_pic_7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27" y="3965834"/>
            <a:ext cx="1117986" cy="16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7757a58a9d92f4d4ba886bf48cd620e6&amp;n=33&amp;h=215&amp;w=2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965833"/>
            <a:ext cx="2733675" cy="16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588" y="3965833"/>
            <a:ext cx="1441525" cy="16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6192688" cy="2880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 на благоустройство территории поселения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18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03738652"/>
              </p:ext>
            </p:extLst>
          </p:nvPr>
        </p:nvGraphicFramePr>
        <p:xfrm>
          <a:off x="1163730" y="2204864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9427"/>
            <a:ext cx="20162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в 2017 году на благоустройство территории 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20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9351434"/>
              </p:ext>
            </p:extLst>
          </p:nvPr>
        </p:nvGraphicFramePr>
        <p:xfrm>
          <a:off x="539552" y="134076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0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поселения, формируемые в рамках муниципальных программ </a:t>
            </a:r>
            <a:r>
              <a:rPr lang="ru-RU" sz="20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 и непрограммные расходы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18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8323681"/>
              </p:ext>
            </p:extLst>
          </p:nvPr>
        </p:nvGraphicFramePr>
        <p:xfrm>
          <a:off x="467544" y="1844824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1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96" y="296590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Дефицит и профицит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900igr.net/up/datas/240741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01608" cy="630932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Bookman Old Style" panose="02050604050505020204" pitchFamily="18" charset="0"/>
                <a:cs typeface="Times New Roman" pitchFamily="18" charset="0"/>
              </a:rPr>
              <a:t>Б</a:t>
            </a:r>
            <a:r>
              <a:rPr lang="ru-RU" sz="1800" i="1" dirty="0" smtClean="0">
                <a:latin typeface="Bookman Old Style" panose="02050604050505020204" pitchFamily="18" charset="0"/>
              </a:rPr>
              <a:t>юджет </a:t>
            </a:r>
            <a:r>
              <a:rPr lang="ru-RU" sz="1800" i="1" dirty="0">
                <a:latin typeface="Bookman Old Style" panose="020506040505050202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i="1" dirty="0" smtClean="0">
                <a:latin typeface="Bookman Old Style" panose="02050604050505020204" pitchFamily="18" charset="0"/>
              </a:rPr>
              <a:t>самоуправления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i="1" dirty="0">
                <a:latin typeface="Bookman Old Style" panose="02050604050505020204" pitchFamily="18" charset="0"/>
              </a:rPr>
              <a:t>Д</a:t>
            </a:r>
            <a:r>
              <a:rPr lang="ru-RU" sz="1800" i="1" dirty="0" smtClean="0">
                <a:latin typeface="Bookman Old Style" panose="02050604050505020204" pitchFamily="18" charset="0"/>
              </a:rPr>
              <a:t>оходы </a:t>
            </a:r>
            <a:r>
              <a:rPr lang="ru-RU" sz="1800" i="1" dirty="0">
                <a:latin typeface="Bookman Old Style" panose="02050604050505020204" pitchFamily="18" charset="0"/>
              </a:rPr>
              <a:t>бюджета - поступающие в бюджет денежные </a:t>
            </a:r>
            <a:r>
              <a:rPr lang="ru-RU" sz="1800" i="1" dirty="0" smtClean="0">
                <a:latin typeface="Bookman Old Style" panose="02050604050505020204" pitchFamily="18" charset="0"/>
              </a:rPr>
              <a:t>средства</a:t>
            </a:r>
          </a:p>
          <a:p>
            <a:r>
              <a:rPr lang="ru-RU" sz="1800" b="1" i="1" dirty="0">
                <a:latin typeface="Bookman Old Style" panose="02050604050505020204" pitchFamily="18" charset="0"/>
              </a:rPr>
              <a:t>Р</a:t>
            </a:r>
            <a:r>
              <a:rPr lang="ru-RU" sz="1800" i="1" dirty="0" smtClean="0">
                <a:latin typeface="Bookman Old Style" panose="02050604050505020204" pitchFamily="18" charset="0"/>
              </a:rPr>
              <a:t>асходы </a:t>
            </a:r>
            <a:r>
              <a:rPr lang="ru-RU" sz="1800" i="1" dirty="0">
                <a:latin typeface="Bookman Old Style" panose="02050604050505020204" pitchFamily="18" charset="0"/>
              </a:rPr>
              <a:t>бюджета - выплачиваемые из бюджета денежные </a:t>
            </a:r>
            <a:r>
              <a:rPr lang="ru-RU" sz="1800" i="1" dirty="0" smtClean="0">
                <a:latin typeface="Bookman Old Style" panose="02050604050505020204" pitchFamily="18" charset="0"/>
              </a:rPr>
              <a:t>средства</a:t>
            </a:r>
          </a:p>
          <a:p>
            <a:r>
              <a:rPr lang="ru-RU" sz="1800" b="1" i="1" dirty="0" smtClean="0">
                <a:latin typeface="Bookman Old Style" panose="02050604050505020204" pitchFamily="18" charset="0"/>
                <a:cs typeface="Times New Roman" pitchFamily="18" charset="0"/>
              </a:rPr>
              <a:t>Д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ефицит </a:t>
            </a:r>
            <a:r>
              <a:rPr lang="ru-RU" sz="1800" i="1" dirty="0">
                <a:latin typeface="Bookman Old Style" panose="02050604050505020204" pitchFamily="18" charset="0"/>
                <a:cs typeface="Times New Roman" pitchFamily="18" charset="0"/>
              </a:rPr>
              <a:t>бюджета - превышение расходов бюджета над его 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доходами</a:t>
            </a:r>
          </a:p>
          <a:p>
            <a:r>
              <a:rPr lang="ru-RU" sz="1800" b="1" i="1" dirty="0" smtClean="0">
                <a:latin typeface="Bookman Old Style" panose="02050604050505020204" pitchFamily="18" charset="0"/>
                <a:cs typeface="Times New Roman" pitchFamily="18" charset="0"/>
              </a:rPr>
              <a:t>П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рофицит </a:t>
            </a:r>
            <a:r>
              <a:rPr lang="ru-RU" sz="1800" i="1" dirty="0">
                <a:latin typeface="Bookman Old Style" panose="02050604050505020204" pitchFamily="18" charset="0"/>
                <a:cs typeface="Times New Roman" pitchFamily="18" charset="0"/>
              </a:rPr>
              <a:t>бюджета - превышение доходов бюджета над его 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расходами</a:t>
            </a:r>
          </a:p>
        </p:txBody>
      </p:sp>
      <p:pic>
        <p:nvPicPr>
          <p:cNvPr id="2050" name="Picture 2" descr="https://im0-tub-ru.yandex.net/i?id=5f0ffbf682c92f8cdba8a107dec261bb&amp;n=33&amp;h=215&amp;w=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0194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7281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Bookman Old Style" panose="02050604050505020204" pitchFamily="18" charset="0"/>
                <a:cs typeface="Times New Roman" pitchFamily="18" charset="0"/>
              </a:rPr>
              <a:t>Бюджет </a:t>
            </a:r>
            <a:r>
              <a:rPr lang="ru-RU" sz="18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18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</a:t>
            </a:r>
            <a:r>
              <a:rPr lang="ru-RU" sz="1800" b="1" dirty="0" smtClean="0">
                <a:latin typeface="Bookman Old Style" panose="02050604050505020204" pitchFamily="18" charset="0"/>
                <a:cs typeface="Times New Roman" pitchFamily="18" charset="0"/>
              </a:rPr>
              <a:t>поселения</a:t>
            </a:r>
            <a:br>
              <a:rPr lang="ru-RU" sz="18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Bookman Old Style" panose="02050604050505020204" pitchFamily="18" charset="0"/>
                <a:cs typeface="Times New Roman" pitchFamily="18" charset="0"/>
              </a:rPr>
              <a:t>на 2017 год и на плановый период 2018 и 2019 годов сформирован на основании:</a:t>
            </a:r>
            <a:endParaRPr lang="ru-RU" sz="18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83668" y="1171636"/>
            <a:ext cx="432048" cy="570392"/>
          </a:xfrm>
          <a:prstGeom prst="down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5536" y="1742029"/>
            <a:ext cx="2930044" cy="201622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Прогноза социально-экономического развития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сельского поселения  </a:t>
            </a:r>
            <a:endParaRPr lang="ru-RU" sz="1400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88124" y="4050010"/>
            <a:ext cx="3240360" cy="244827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Областного закона «Об областном бюджете на 2017 год и на плановый период 2018 и 2019 годов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Овал 5"/>
          <p:cNvSpPr/>
          <p:nvPr/>
        </p:nvSpPr>
        <p:spPr>
          <a:xfrm>
            <a:off x="1583668" y="4077072"/>
            <a:ext cx="3852427" cy="2592288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Основных направлений бюджетной и налоговой политики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сельского поселения на 2017-2019 годы </a:t>
            </a:r>
            <a:r>
              <a:rPr lang="ru-RU" sz="12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(Постановление Администрации </a:t>
            </a:r>
            <a:r>
              <a:rPr lang="ru-RU" sz="1200" dirty="0" err="1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сельского поселения от 18.11.2016г № 22)</a:t>
            </a:r>
          </a:p>
        </p:txBody>
      </p:sp>
      <p:sp>
        <p:nvSpPr>
          <p:cNvPr id="7" name="Овал 6"/>
          <p:cNvSpPr/>
          <p:nvPr/>
        </p:nvSpPr>
        <p:spPr>
          <a:xfrm>
            <a:off x="4488850" y="1753569"/>
            <a:ext cx="2880320" cy="20046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 сельского поселения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556476" y="1156406"/>
            <a:ext cx="432048" cy="2698970"/>
          </a:xfrm>
          <a:prstGeom prst="down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88124" y="1171636"/>
            <a:ext cx="432048" cy="581933"/>
          </a:xfrm>
          <a:prstGeom prst="down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426732" y="1171636"/>
            <a:ext cx="432048" cy="2683740"/>
          </a:xfrm>
          <a:prstGeom prst="down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47800" y="836613"/>
            <a:ext cx="7696200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Bookman Old Style" panose="02050604050505020204" pitchFamily="18" charset="0"/>
                <a:cs typeface="Times New Roman" pitchFamily="18" charset="0"/>
              </a:rPr>
              <a:t>Доходы </a:t>
            </a:r>
            <a:r>
              <a:rPr lang="ru-RU" sz="3900" dirty="0" smtClean="0">
                <a:latin typeface="Bookman Old Style" panose="02050604050505020204" pitchFamily="18" charset="0"/>
                <a:cs typeface="Times New Roman" pitchFamily="18" charset="0"/>
              </a:rPr>
              <a:t>бюджета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532" y="1556187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Налоговые доходы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7844" y="1556187"/>
            <a:ext cx="25562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Неналоговые доходы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44122" y="1556187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поступления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2492291"/>
            <a:ext cx="26642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  <a:cs typeface="Times New Roman" pitchFamily="18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налог на доходы физических лиц; 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latin typeface="Bookman Old Style" panose="02050604050505020204" pitchFamily="18" charset="0"/>
              </a:rPr>
              <a:t>н</a:t>
            </a:r>
            <a:r>
              <a:rPr lang="ru-RU" sz="1400" i="1" dirty="0" smtClean="0">
                <a:latin typeface="Bookman Old Style" panose="02050604050505020204" pitchFamily="18" charset="0"/>
              </a:rPr>
              <a:t>алог </a:t>
            </a:r>
            <a:r>
              <a:rPr lang="ru-RU" sz="1400" i="1" dirty="0">
                <a:latin typeface="Bookman Old Style" panose="02050604050505020204" pitchFamily="18" charset="0"/>
              </a:rPr>
              <a:t>на имущество  физических лиц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земельный </a:t>
            </a:r>
            <a:r>
              <a:rPr lang="ru-RU" sz="1400" i="1" dirty="0">
                <a:latin typeface="Bookman Old Style" panose="02050604050505020204" pitchFamily="18" charset="0"/>
                <a:cs typeface="Times New Roman" pitchFamily="18" charset="0"/>
              </a:rPr>
              <a:t>налог;</a:t>
            </a:r>
            <a:endParaRPr lang="ru-RU" sz="14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единый </a:t>
            </a:r>
            <a:r>
              <a:rPr lang="ru-RU" sz="1400" i="1" dirty="0">
                <a:latin typeface="Bookman Old Style" panose="02050604050505020204" pitchFamily="18" charset="0"/>
                <a:cs typeface="Times New Roman" pitchFamily="18" charset="0"/>
              </a:rPr>
              <a:t>сельскохозяйственный </a:t>
            </a: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налог;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другие налоги</a:t>
            </a:r>
            <a:r>
              <a:rPr lang="ru-RU" sz="1400" i="1" dirty="0" smtClean="0">
                <a:latin typeface="Bookman Old Style" panose="02050604050505020204" pitchFamily="18" charset="0"/>
              </a:rPr>
              <a:t>.  </a:t>
            </a: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503488"/>
            <a:ext cx="29523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</a:p>
          <a:p>
            <a:pPr algn="ctr"/>
            <a:r>
              <a:rPr lang="ru-RU" sz="1400" dirty="0">
                <a:latin typeface="Bookman Old Style" panose="02050604050505020204" pitchFamily="18" charset="0"/>
                <a:cs typeface="Times New Roman" pitchFamily="18" charset="0"/>
              </a:rPr>
              <a:t>в том числе :</a:t>
            </a:r>
            <a:endParaRPr lang="ru-RU" sz="1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штрафные санкции;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другие. </a:t>
            </a:r>
            <a:endParaRPr lang="ru-RU" sz="14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4122" y="2535114"/>
            <a:ext cx="28483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anose="02050604050505020204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</a:t>
            </a:r>
          </a:p>
          <a:p>
            <a:pPr algn="ctr"/>
            <a:r>
              <a:rPr lang="ru-RU" sz="1400" dirty="0">
                <a:latin typeface="Bookman Old Style" panose="02050604050505020204" pitchFamily="18" charset="0"/>
                <a:cs typeface="Times New Roman" pitchFamily="18" charset="0"/>
              </a:rPr>
              <a:t>в том </a:t>
            </a:r>
            <a:r>
              <a:rPr lang="ru-RU" sz="1400" dirty="0" smtClean="0">
                <a:latin typeface="Bookman Old Style" panose="02050604050505020204" pitchFamily="18" charset="0"/>
                <a:cs typeface="Times New Roman" pitchFamily="18" charset="0"/>
              </a:rPr>
              <a:t>числе:</a:t>
            </a:r>
          </a:p>
          <a:p>
            <a:r>
              <a:rPr lang="ru-RU" sz="1400" i="1" dirty="0" smtClean="0">
                <a:latin typeface="Bookman Old Style" panose="02050604050505020204" pitchFamily="18" charset="0"/>
                <a:cs typeface="Times New Roman" pitchFamily="18" charset="0"/>
              </a:rPr>
              <a:t>- Дотация на выравнивание бюджетной обеспеченности</a:t>
            </a:r>
            <a:endParaRPr lang="ru-RU" sz="14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 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на 2017 год и на плановый период 2018 и 2019 годов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18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001690"/>
              </p:ext>
            </p:extLst>
          </p:nvPr>
        </p:nvGraphicFramePr>
        <p:xfrm>
          <a:off x="395535" y="2276872"/>
          <a:ext cx="8424937" cy="376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696"/>
                <a:gridCol w="1494747"/>
                <a:gridCol w="1494747"/>
                <a:gridCol w="1494747"/>
              </a:tblGrid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2017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2018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2019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i="1" baseline="0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, всего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14 073,4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14 031,5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14 327,0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800" i="1" baseline="0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7 687,8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7 689,2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7 913,1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6 385,6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6 342,3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6 413,9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2. Расходы,</a:t>
                      </a:r>
                      <a:r>
                        <a:rPr lang="ru-RU" sz="1800" i="1" baseline="0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14 073,4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800" i="1" baseline="0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031,5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14 327,0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3. Дефицит (-),</a:t>
                      </a:r>
                      <a:r>
                        <a:rPr lang="ru-RU" sz="1800" i="1" baseline="0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профицит (+)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4. Источники</a:t>
                      </a:r>
                      <a:r>
                        <a:rPr lang="ru-RU" sz="1800" i="1" baseline="0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финансирования дефицита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Bookman Old Style" panose="02050604050505020204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i="1" dirty="0"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sz="20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 на 2017 год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   </a:t>
            </a:r>
            <a:r>
              <a:rPr lang="ru-RU" sz="18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18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77186"/>
              </p:ext>
            </p:extLst>
          </p:nvPr>
        </p:nvGraphicFramePr>
        <p:xfrm>
          <a:off x="323528" y="1376771"/>
          <a:ext cx="4104456" cy="522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716969"/>
              </p:ext>
            </p:extLst>
          </p:nvPr>
        </p:nvGraphicFramePr>
        <p:xfrm>
          <a:off x="4644008" y="1376771"/>
          <a:ext cx="4248472" cy="522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1388" y="791996"/>
            <a:ext cx="215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  <a:cs typeface="Times New Roman" pitchFamily="18" charset="0"/>
              </a:rPr>
              <a:t>566 971.3</a:t>
            </a:r>
            <a:endParaRPr lang="ru-RU" sz="14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7919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  <a:cs typeface="Times New Roman" pitchFamily="18" charset="0"/>
              </a:rPr>
              <a:t>568 476.5</a:t>
            </a:r>
            <a:endParaRPr lang="ru-RU" sz="14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9" y="40466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4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</a:t>
            </a:r>
            <a:b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 в 2017 году</a:t>
            </a:r>
            <a:b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20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101788"/>
              </p:ext>
            </p:extLst>
          </p:nvPr>
        </p:nvGraphicFramePr>
        <p:xfrm>
          <a:off x="467544" y="1700808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9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0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 в 2017-2019 годах</a:t>
            </a:r>
            <a:b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20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857908"/>
              </p:ext>
            </p:extLst>
          </p:nvPr>
        </p:nvGraphicFramePr>
        <p:xfrm>
          <a:off x="323528" y="1988840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11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Ремонтненского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 сельского поселения в 2017 году </a:t>
            </a:r>
            <a:b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тыс. рублей</a:t>
            </a:r>
            <a:endParaRPr lang="ru-RU" sz="2000" i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429306"/>
              </p:ext>
            </p:extLst>
          </p:nvPr>
        </p:nvGraphicFramePr>
        <p:xfrm>
          <a:off x="467544" y="1628800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901</TotalTime>
  <Words>468</Words>
  <Application>Microsoft Office PowerPoint</Application>
  <PresentationFormat>Экран (4:3)</PresentationFormat>
  <Paragraphs>94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Bookman Old Style</vt:lpstr>
      <vt:lpstr>Calibri</vt:lpstr>
      <vt:lpstr>Corbel</vt:lpstr>
      <vt:lpstr>Times New Roman</vt:lpstr>
      <vt:lpstr>Базис</vt:lpstr>
      <vt:lpstr>Бюджет  Ремонтненского сельского поселения Ремонтненского района  на 2017 год и плановый период  2018 и 2019 годов</vt:lpstr>
      <vt:lpstr>Презентация PowerPoint</vt:lpstr>
      <vt:lpstr>Бюджет Ремонтненского сельского поселения  на 2017 год и на плановый период 2018 и 2019 годов сформирован на основании:</vt:lpstr>
      <vt:lpstr>Доходы бюджета </vt:lpstr>
      <vt:lpstr>Основные характеристики бюджета  Ремонтненского сельского поселения  на 2017 год и на плановый период 2018 и 2019 годов                                                                    тыс. рублей</vt:lpstr>
      <vt:lpstr>Основные параметры бюджета Ремонтненского сельского поселения на 2017 год      тыс. рублей</vt:lpstr>
      <vt:lpstr>Структура налоговых и неналоговых доходов бюджета Ремонтненского сельского поселения  в 2017 году тыс. рублей</vt:lpstr>
      <vt:lpstr> Структура налоговых и неналоговых доходов бюджета Ремонтненского сельского поселения в 2017-2019 годах  тыс. рублей</vt:lpstr>
      <vt:lpstr>Расходы бюджета Ремонтненского сельского поселения в 2017 году  тыс. рублей</vt:lpstr>
      <vt:lpstr>Расходы бюджета Ремонтненского сельского поселения на благоустройство территории поселения  тыс. рублей</vt:lpstr>
      <vt:lpstr>Расходы бюджета Ремонтненского сельского поселения в 2017 году на благоустройство территории  тыс. рублей</vt:lpstr>
      <vt:lpstr>Расходы бюджета Ремонтненского сельского поселения, формируемые в рамках муниципальных программ Ремонтненского сельского поселения и непрограммные расходы                                                           тыс. рублей</vt:lpstr>
      <vt:lpstr>Дефицит и профицит</vt:lpstr>
    </vt:vector>
  </TitlesOfParts>
  <Company>Финансовый отдел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БЮДЖЕТ МУНИЦИПАЛЬНОГО ОБРАЗОВАНИЯ «РЕМОНТНЕНСКИЙ РАЙОН» НА 2017 ГОД И НА ПЛАНОВЫЙ ПЕРИОД 2018 И 2019 ГОДОВ</dc:title>
  <dc:creator>Лидия</dc:creator>
  <cp:lastModifiedBy>Финансист</cp:lastModifiedBy>
  <cp:revision>97</cp:revision>
  <cp:lastPrinted>2017-04-23T10:22:28Z</cp:lastPrinted>
  <dcterms:created xsi:type="dcterms:W3CDTF">2017-03-16T13:49:18Z</dcterms:created>
  <dcterms:modified xsi:type="dcterms:W3CDTF">2017-04-23T11:17:22Z</dcterms:modified>
</cp:coreProperties>
</file>